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57" r:id="rId6"/>
    <p:sldId id="676" r:id="rId7"/>
    <p:sldId id="1010" r:id="rId8"/>
    <p:sldId id="1056" r:id="rId9"/>
    <p:sldId id="261" r:id="rId10"/>
    <p:sldId id="262" r:id="rId11"/>
    <p:sldId id="581" r:id="rId12"/>
    <p:sldId id="674" r:id="rId13"/>
    <p:sldId id="780" r:id="rId14"/>
    <p:sldId id="762" r:id="rId15"/>
    <p:sldId id="1054" r:id="rId16"/>
    <p:sldId id="1055" r:id="rId17"/>
    <p:sldId id="682" r:id="rId18"/>
    <p:sldId id="788" r:id="rId19"/>
    <p:sldId id="495" r:id="rId20"/>
    <p:sldId id="690" r:id="rId21"/>
    <p:sldId id="710" r:id="rId22"/>
    <p:sldId id="775" r:id="rId23"/>
    <p:sldId id="771" r:id="rId24"/>
    <p:sldId id="7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526409E-0824-4674-A32B-7645156D6E21}">
          <p14:sldIdLst>
            <p14:sldId id="256"/>
            <p14:sldId id="257"/>
          </p14:sldIdLst>
        </p14:section>
        <p14:section name="Research background" id="{8651526F-C1F3-48B0-BB46-1FDE8ECADB1E}">
          <p14:sldIdLst>
            <p14:sldId id="676"/>
            <p14:sldId id="1010"/>
            <p14:sldId id="1056"/>
            <p14:sldId id="261"/>
            <p14:sldId id="262"/>
          </p14:sldIdLst>
        </p14:section>
        <p14:section name="SDGs" id="{6B01F825-5571-49D3-B1BB-BAC7C2D55F40}">
          <p14:sldIdLst>
            <p14:sldId id="581"/>
          </p14:sldIdLst>
        </p14:section>
        <p14:section name="Vision for eduction" id="{8F855CFA-A50E-452A-87CF-AC8FD6874220}">
          <p14:sldIdLst>
            <p14:sldId id="674"/>
            <p14:sldId id="780"/>
            <p14:sldId id="762"/>
            <p14:sldId id="1054"/>
          </p14:sldIdLst>
        </p14:section>
        <p14:section name="Discussion" id="{9747FFB6-09E4-4C31-9309-2BDD2B82B134}">
          <p14:sldIdLst>
            <p14:sldId id="1055"/>
          </p14:sldIdLst>
        </p14:section>
        <p14:section name="Examples" id="{16918C9B-903A-4162-A240-2A8534D80FF9}">
          <p14:sldIdLst>
            <p14:sldId id="682"/>
            <p14:sldId id="788"/>
            <p14:sldId id="495"/>
            <p14:sldId id="690"/>
          </p14:sldIdLst>
        </p14:section>
        <p14:section name="Why this matters" id="{7D3EC1DA-6A5F-460A-8D0D-80E95AB8C183}">
          <p14:sldIdLst>
            <p14:sldId id="710"/>
            <p14:sldId id="775"/>
            <p14:sldId id="771"/>
            <p14:sldId id="7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7F"/>
    <a:srgbClr val="00AE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EE0314-0FBA-4D45-B033-AEA321B99ACA}" v="134" dt="2019-10-16T11:26:15.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92" autoAdjust="0"/>
    <p:restoredTop sz="87202" autoAdjust="0"/>
  </p:normalViewPr>
  <p:slideViewPr>
    <p:cSldViewPr snapToGrid="0">
      <p:cViewPr varScale="1">
        <p:scale>
          <a:sx n="89" d="100"/>
          <a:sy n="89" d="100"/>
        </p:scale>
        <p:origin x="11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nn Runkle" userId="910955b0-6788-46e0-929a-9159855ef836" providerId="ADAL" clId="{F5EE0314-0FBA-4D45-B033-AEA321B99ACA}"/>
    <pc:docChg chg="undo custSel mod addSld delSld modSld sldOrd modSection">
      <pc:chgData name="Quinn Runkle" userId="910955b0-6788-46e0-929a-9159855ef836" providerId="ADAL" clId="{F5EE0314-0FBA-4D45-B033-AEA321B99ACA}" dt="2019-10-24T23:42:56.018" v="975" actId="20577"/>
      <pc:docMkLst>
        <pc:docMk/>
      </pc:docMkLst>
      <pc:sldChg chg="addSp modSp">
        <pc:chgData name="Quinn Runkle" userId="910955b0-6788-46e0-929a-9159855ef836" providerId="ADAL" clId="{F5EE0314-0FBA-4D45-B033-AEA321B99ACA}" dt="2019-10-16T11:47:03.964" v="966" actId="20577"/>
        <pc:sldMkLst>
          <pc:docMk/>
          <pc:sldMk cId="927316013" sldId="256"/>
        </pc:sldMkLst>
        <pc:spChg chg="mod">
          <ac:chgData name="Quinn Runkle" userId="910955b0-6788-46e0-929a-9159855ef836" providerId="ADAL" clId="{F5EE0314-0FBA-4D45-B033-AEA321B99ACA}" dt="2019-10-15T23:43:48.665" v="67" actId="20577"/>
          <ac:spMkLst>
            <pc:docMk/>
            <pc:sldMk cId="927316013" sldId="256"/>
            <ac:spMk id="2" creationId="{E126677F-DD43-4AE8-A2AA-EB4976335982}"/>
          </ac:spMkLst>
        </pc:spChg>
        <pc:spChg chg="mod">
          <ac:chgData name="Quinn Runkle" userId="910955b0-6788-46e0-929a-9159855ef836" providerId="ADAL" clId="{F5EE0314-0FBA-4D45-B033-AEA321B99ACA}" dt="2019-10-16T11:47:03.964" v="966" actId="20577"/>
          <ac:spMkLst>
            <pc:docMk/>
            <pc:sldMk cId="927316013" sldId="256"/>
            <ac:spMk id="3" creationId="{AF8394AA-1C63-4237-B044-20E4D8EB3EFF}"/>
          </ac:spMkLst>
        </pc:spChg>
        <pc:picChg chg="add mod">
          <ac:chgData name="Quinn Runkle" userId="910955b0-6788-46e0-929a-9159855ef836" providerId="ADAL" clId="{F5EE0314-0FBA-4D45-B033-AEA321B99ACA}" dt="2019-10-15T23:46:22.778" v="72" actId="1076"/>
          <ac:picMkLst>
            <pc:docMk/>
            <pc:sldMk cId="927316013" sldId="256"/>
            <ac:picMk id="4" creationId="{3EB9A825-F8B9-4797-89E3-BFE8A4E80668}"/>
          </ac:picMkLst>
        </pc:picChg>
        <pc:picChg chg="add">
          <ac:chgData name="Quinn Runkle" userId="910955b0-6788-46e0-929a-9159855ef836" providerId="ADAL" clId="{F5EE0314-0FBA-4D45-B033-AEA321B99ACA}" dt="2019-10-16T11:21:27.017" v="807"/>
          <ac:picMkLst>
            <pc:docMk/>
            <pc:sldMk cId="927316013" sldId="256"/>
            <ac:picMk id="5" creationId="{EAFCD9D7-7C2C-4773-AAF3-F227848CFC01}"/>
          </ac:picMkLst>
        </pc:picChg>
      </pc:sldChg>
      <pc:sldChg chg="addSp delSp modSp">
        <pc:chgData name="Quinn Runkle" userId="910955b0-6788-46e0-929a-9159855ef836" providerId="ADAL" clId="{F5EE0314-0FBA-4D45-B033-AEA321B99ACA}" dt="2019-10-16T11:21:30.669" v="809"/>
        <pc:sldMkLst>
          <pc:docMk/>
          <pc:sldMk cId="3574295457" sldId="257"/>
        </pc:sldMkLst>
        <pc:spChg chg="mod">
          <ac:chgData name="Quinn Runkle" userId="910955b0-6788-46e0-929a-9159855ef836" providerId="ADAL" clId="{F5EE0314-0FBA-4D45-B033-AEA321B99ACA}" dt="2019-10-16T00:17:20.059" v="794" actId="20577"/>
          <ac:spMkLst>
            <pc:docMk/>
            <pc:sldMk cId="3574295457" sldId="257"/>
            <ac:spMk id="2" creationId="{C7F2C23C-91D3-46D0-9E99-8D1341687D5E}"/>
          </ac:spMkLst>
        </pc:spChg>
        <pc:picChg chg="add del">
          <ac:chgData name="Quinn Runkle" userId="910955b0-6788-46e0-929a-9159855ef836" providerId="ADAL" clId="{F5EE0314-0FBA-4D45-B033-AEA321B99ACA}" dt="2019-10-16T11:21:30.669" v="809"/>
          <ac:picMkLst>
            <pc:docMk/>
            <pc:sldMk cId="3574295457" sldId="257"/>
            <ac:picMk id="5" creationId="{38C969FD-EB25-4C05-963F-33E3C632EC50}"/>
          </ac:picMkLst>
        </pc:picChg>
        <pc:picChg chg="add mod">
          <ac:chgData name="Quinn Runkle" userId="910955b0-6788-46e0-929a-9159855ef836" providerId="ADAL" clId="{F5EE0314-0FBA-4D45-B033-AEA321B99ACA}" dt="2019-10-16T11:21:23.290" v="806" actId="14100"/>
          <ac:picMkLst>
            <pc:docMk/>
            <pc:sldMk cId="3574295457" sldId="257"/>
            <ac:picMk id="2050" creationId="{8CD2207E-F29D-4813-A4A2-B55EB94C0A6C}"/>
          </ac:picMkLst>
        </pc:picChg>
      </pc:sldChg>
      <pc:sldChg chg="addSp">
        <pc:chgData name="Quinn Runkle" userId="910955b0-6788-46e0-929a-9159855ef836" providerId="ADAL" clId="{F5EE0314-0FBA-4D45-B033-AEA321B99ACA}" dt="2019-10-16T11:21:57.431" v="815"/>
        <pc:sldMkLst>
          <pc:docMk/>
          <pc:sldMk cId="2473668040" sldId="261"/>
        </pc:sldMkLst>
        <pc:picChg chg="add">
          <ac:chgData name="Quinn Runkle" userId="910955b0-6788-46e0-929a-9159855ef836" providerId="ADAL" clId="{F5EE0314-0FBA-4D45-B033-AEA321B99ACA}" dt="2019-10-16T11:21:57.431" v="815"/>
          <ac:picMkLst>
            <pc:docMk/>
            <pc:sldMk cId="2473668040" sldId="261"/>
            <ac:picMk id="5" creationId="{56420831-0821-4B51-95E9-A743458C75C6}"/>
          </ac:picMkLst>
        </pc:picChg>
      </pc:sldChg>
      <pc:sldChg chg="addSp modSp">
        <pc:chgData name="Quinn Runkle" userId="910955b0-6788-46e0-929a-9159855ef836" providerId="ADAL" clId="{F5EE0314-0FBA-4D45-B033-AEA321B99ACA}" dt="2019-10-16T11:22:25.732" v="821" actId="1076"/>
        <pc:sldMkLst>
          <pc:docMk/>
          <pc:sldMk cId="3125795937" sldId="262"/>
        </pc:sldMkLst>
        <pc:spChg chg="mod">
          <ac:chgData name="Quinn Runkle" userId="910955b0-6788-46e0-929a-9159855ef836" providerId="ADAL" clId="{F5EE0314-0FBA-4D45-B033-AEA321B99ACA}" dt="2019-10-16T11:22:25.732" v="821" actId="1076"/>
          <ac:spMkLst>
            <pc:docMk/>
            <pc:sldMk cId="3125795937" sldId="262"/>
            <ac:spMk id="6" creationId="{A21E6DEC-A20B-4C5F-AF17-0DAB86B722E0}"/>
          </ac:spMkLst>
        </pc:spChg>
        <pc:picChg chg="ord">
          <ac:chgData name="Quinn Runkle" userId="910955b0-6788-46e0-929a-9159855ef836" providerId="ADAL" clId="{F5EE0314-0FBA-4D45-B033-AEA321B99ACA}" dt="2019-10-16T11:22:15.251" v="819" actId="166"/>
          <ac:picMkLst>
            <pc:docMk/>
            <pc:sldMk cId="3125795937" sldId="262"/>
            <ac:picMk id="4" creationId="{9ED90DCE-D03E-4E6C-9AE8-41D31C5F5693}"/>
          </ac:picMkLst>
        </pc:picChg>
        <pc:picChg chg="add">
          <ac:chgData name="Quinn Runkle" userId="910955b0-6788-46e0-929a-9159855ef836" providerId="ADAL" clId="{F5EE0314-0FBA-4D45-B033-AEA321B99ACA}" dt="2019-10-16T11:22:09.182" v="818"/>
          <ac:picMkLst>
            <pc:docMk/>
            <pc:sldMk cId="3125795937" sldId="262"/>
            <ac:picMk id="7" creationId="{154646B8-03C2-4644-B6C2-C98887ED87E0}"/>
          </ac:picMkLst>
        </pc:picChg>
      </pc:sldChg>
      <pc:sldChg chg="addSp modSp ord">
        <pc:chgData name="Quinn Runkle" userId="910955b0-6788-46e0-929a-9159855ef836" providerId="ADAL" clId="{F5EE0314-0FBA-4D45-B033-AEA321B99ACA}" dt="2019-10-16T11:23:38.996" v="837"/>
        <pc:sldMkLst>
          <pc:docMk/>
          <pc:sldMk cId="1663228926" sldId="495"/>
        </pc:sldMkLst>
        <pc:spChg chg="mod">
          <ac:chgData name="Quinn Runkle" userId="910955b0-6788-46e0-929a-9159855ef836" providerId="ADAL" clId="{F5EE0314-0FBA-4D45-B033-AEA321B99ACA}" dt="2019-10-16T00:05:11.194" v="327" actId="20577"/>
          <ac:spMkLst>
            <pc:docMk/>
            <pc:sldMk cId="1663228926" sldId="495"/>
            <ac:spMk id="2" creationId="{2EBEE4EE-EE73-4671-A547-01ED031C1292}"/>
          </ac:spMkLst>
        </pc:spChg>
        <pc:picChg chg="add">
          <ac:chgData name="Quinn Runkle" userId="910955b0-6788-46e0-929a-9159855ef836" providerId="ADAL" clId="{F5EE0314-0FBA-4D45-B033-AEA321B99ACA}" dt="2019-10-16T11:23:38.996" v="837"/>
          <ac:picMkLst>
            <pc:docMk/>
            <pc:sldMk cId="1663228926" sldId="495"/>
            <ac:picMk id="6" creationId="{C8244CDD-2189-49AB-B156-C4916205E456}"/>
          </ac:picMkLst>
        </pc:picChg>
      </pc:sldChg>
      <pc:sldChg chg="addSp delSp modSp">
        <pc:chgData name="Quinn Runkle" userId="910955b0-6788-46e0-929a-9159855ef836" providerId="ADAL" clId="{F5EE0314-0FBA-4D45-B033-AEA321B99ACA}" dt="2019-10-16T11:22:04.900" v="817" actId="1076"/>
        <pc:sldMkLst>
          <pc:docMk/>
          <pc:sldMk cId="3461187911" sldId="581"/>
        </pc:sldMkLst>
        <pc:picChg chg="add mod">
          <ac:chgData name="Quinn Runkle" userId="910955b0-6788-46e0-929a-9159855ef836" providerId="ADAL" clId="{F5EE0314-0FBA-4D45-B033-AEA321B99ACA}" dt="2019-10-16T11:22:04.900" v="817" actId="1076"/>
          <ac:picMkLst>
            <pc:docMk/>
            <pc:sldMk cId="3461187911" sldId="581"/>
            <ac:picMk id="4" creationId="{5FE57DB9-9012-4D99-863C-ADAF649F89E6}"/>
          </ac:picMkLst>
        </pc:picChg>
        <pc:picChg chg="add">
          <ac:chgData name="Quinn Runkle" userId="910955b0-6788-46e0-929a-9159855ef836" providerId="ADAL" clId="{F5EE0314-0FBA-4D45-B033-AEA321B99ACA}" dt="2019-10-16T11:22:00.635" v="816"/>
          <ac:picMkLst>
            <pc:docMk/>
            <pc:sldMk cId="3461187911" sldId="581"/>
            <ac:picMk id="5" creationId="{8B650C0D-F357-4DF9-84B9-30C948A4A252}"/>
          </ac:picMkLst>
        </pc:picChg>
        <pc:picChg chg="add del mod">
          <ac:chgData name="Quinn Runkle" userId="910955b0-6788-46e0-929a-9159855ef836" providerId="ADAL" clId="{F5EE0314-0FBA-4D45-B033-AEA321B99ACA}" dt="2019-10-15T23:54:32" v="232" actId="1076"/>
          <ac:picMkLst>
            <pc:docMk/>
            <pc:sldMk cId="3461187911" sldId="581"/>
            <ac:picMk id="1026" creationId="{CACB3FB5-5DEB-4C21-9ECA-E195BF6A79B9}"/>
          </ac:picMkLst>
        </pc:picChg>
      </pc:sldChg>
      <pc:sldChg chg="addSp modSp add">
        <pc:chgData name="Quinn Runkle" userId="910955b0-6788-46e0-929a-9159855ef836" providerId="ADAL" clId="{F5EE0314-0FBA-4D45-B033-AEA321B99ACA}" dt="2019-10-16T11:22:35.745" v="823" actId="167"/>
        <pc:sldMkLst>
          <pc:docMk/>
          <pc:sldMk cId="170317297" sldId="674"/>
        </pc:sldMkLst>
        <pc:spChg chg="mod">
          <ac:chgData name="Quinn Runkle" userId="910955b0-6788-46e0-929a-9159855ef836" providerId="ADAL" clId="{F5EE0314-0FBA-4D45-B033-AEA321B99ACA}" dt="2019-10-15T23:49:40.968" v="218" actId="20577"/>
          <ac:spMkLst>
            <pc:docMk/>
            <pc:sldMk cId="170317297" sldId="674"/>
            <ac:spMk id="2" creationId="{00000000-0000-0000-0000-000000000000}"/>
          </ac:spMkLst>
        </pc:spChg>
        <pc:picChg chg="mod">
          <ac:chgData name="Quinn Runkle" userId="910955b0-6788-46e0-929a-9159855ef836" providerId="ADAL" clId="{F5EE0314-0FBA-4D45-B033-AEA321B99ACA}" dt="2019-10-15T23:49:56.859" v="221" actId="1076"/>
          <ac:picMkLst>
            <pc:docMk/>
            <pc:sldMk cId="170317297" sldId="674"/>
            <ac:picMk id="8" creationId="{9F71FEF5-D734-433E-846C-DDA6A4ED8F41}"/>
          </ac:picMkLst>
        </pc:picChg>
        <pc:picChg chg="add mod">
          <ac:chgData name="Quinn Runkle" userId="910955b0-6788-46e0-929a-9159855ef836" providerId="ADAL" clId="{F5EE0314-0FBA-4D45-B033-AEA321B99ACA}" dt="2019-10-16T11:22:35.745" v="823" actId="167"/>
          <ac:picMkLst>
            <pc:docMk/>
            <pc:sldMk cId="170317297" sldId="674"/>
            <ac:picMk id="9" creationId="{E2D4389A-E9F5-4CD1-BC91-1AA9C3AD3222}"/>
          </ac:picMkLst>
        </pc:picChg>
        <pc:picChg chg="mod">
          <ac:chgData name="Quinn Runkle" userId="910955b0-6788-46e0-929a-9159855ef836" providerId="ADAL" clId="{F5EE0314-0FBA-4D45-B033-AEA321B99ACA}" dt="2019-10-15T23:49:52.755" v="220" actId="1076"/>
          <ac:picMkLst>
            <pc:docMk/>
            <pc:sldMk cId="170317297" sldId="674"/>
            <ac:picMk id="10" creationId="{DBB90CE9-21A7-402F-B626-AD1A41887F8A}"/>
          </ac:picMkLst>
        </pc:picChg>
        <pc:picChg chg="mod">
          <ac:chgData name="Quinn Runkle" userId="910955b0-6788-46e0-929a-9159855ef836" providerId="ADAL" clId="{F5EE0314-0FBA-4D45-B033-AEA321B99ACA}" dt="2019-10-15T23:49:47.812" v="219" actId="1076"/>
          <ac:picMkLst>
            <pc:docMk/>
            <pc:sldMk cId="170317297" sldId="674"/>
            <ac:picMk id="12" creationId="{33C44640-DBF1-4C8C-B0E4-627970FBF067}"/>
          </ac:picMkLst>
        </pc:picChg>
      </pc:sldChg>
      <pc:sldChg chg="addSp delSp modSp modNotesTx">
        <pc:chgData name="Quinn Runkle" userId="910955b0-6788-46e0-929a-9159855ef836" providerId="ADAL" clId="{F5EE0314-0FBA-4D45-B033-AEA321B99ACA}" dt="2019-10-24T23:42:30.945" v="969" actId="20577"/>
        <pc:sldMkLst>
          <pc:docMk/>
          <pc:sldMk cId="2454902807" sldId="676"/>
        </pc:sldMkLst>
        <pc:spChg chg="mod">
          <ac:chgData name="Quinn Runkle" userId="910955b0-6788-46e0-929a-9159855ef836" providerId="ADAL" clId="{F5EE0314-0FBA-4D45-B033-AEA321B99ACA}" dt="2019-10-16T11:21:38.540" v="811" actId="14100"/>
          <ac:spMkLst>
            <pc:docMk/>
            <pc:sldMk cId="2454902807" sldId="676"/>
            <ac:spMk id="4" creationId="{D4622A12-0C72-4D48-BB7B-726EC2D25D8E}"/>
          </ac:spMkLst>
        </pc:spChg>
        <pc:graphicFrameChg chg="mod">
          <ac:chgData name="Quinn Runkle" userId="910955b0-6788-46e0-929a-9159855ef836" providerId="ADAL" clId="{F5EE0314-0FBA-4D45-B033-AEA321B99ACA}" dt="2019-10-15T23:47:32.197" v="87" actId="1076"/>
          <ac:graphicFrameMkLst>
            <pc:docMk/>
            <pc:sldMk cId="2454902807" sldId="676"/>
            <ac:graphicFrameMk id="5" creationId="{00000000-0000-0000-0000-000000000000}"/>
          </ac:graphicFrameMkLst>
        </pc:graphicFrameChg>
        <pc:picChg chg="add">
          <ac:chgData name="Quinn Runkle" userId="910955b0-6788-46e0-929a-9159855ef836" providerId="ADAL" clId="{F5EE0314-0FBA-4D45-B033-AEA321B99ACA}" dt="2019-10-16T11:21:33.973" v="810"/>
          <ac:picMkLst>
            <pc:docMk/>
            <pc:sldMk cId="2454902807" sldId="676"/>
            <ac:picMk id="6" creationId="{A096D94D-2BBA-4D24-814A-489EF74C98CB}"/>
          </ac:picMkLst>
        </pc:picChg>
        <pc:picChg chg="del mod">
          <ac:chgData name="Quinn Runkle" userId="910955b0-6788-46e0-929a-9159855ef836" providerId="ADAL" clId="{F5EE0314-0FBA-4D45-B033-AEA321B99ACA}" dt="2019-10-15T23:47:13.048" v="75" actId="478"/>
          <ac:picMkLst>
            <pc:docMk/>
            <pc:sldMk cId="2454902807" sldId="676"/>
            <ac:picMk id="4098" creationId="{280FD419-BC9A-48E3-ACFB-AF310DFD920B}"/>
          </ac:picMkLst>
        </pc:picChg>
      </pc:sldChg>
      <pc:sldChg chg="addSp modSp add">
        <pc:chgData name="Quinn Runkle" userId="910955b0-6788-46e0-929a-9159855ef836" providerId="ADAL" clId="{F5EE0314-0FBA-4D45-B033-AEA321B99ACA}" dt="2019-10-16T11:24:41.742" v="867" actId="1076"/>
        <pc:sldMkLst>
          <pc:docMk/>
          <pc:sldMk cId="3880469787" sldId="682"/>
        </pc:sldMkLst>
        <pc:picChg chg="add">
          <ac:chgData name="Quinn Runkle" userId="910955b0-6788-46e0-929a-9159855ef836" providerId="ADAL" clId="{F5EE0314-0FBA-4D45-B033-AEA321B99ACA}" dt="2019-10-16T11:23:24.179" v="833"/>
          <ac:picMkLst>
            <pc:docMk/>
            <pc:sldMk cId="3880469787" sldId="682"/>
            <ac:picMk id="7" creationId="{E28E29C0-8820-4AD6-9C64-D1B966E24243}"/>
          </ac:picMkLst>
        </pc:picChg>
        <pc:picChg chg="mod ord">
          <ac:chgData name="Quinn Runkle" userId="910955b0-6788-46e0-929a-9159855ef836" providerId="ADAL" clId="{F5EE0314-0FBA-4D45-B033-AEA321B99ACA}" dt="2019-10-16T11:24:41.742" v="867" actId="1076"/>
          <ac:picMkLst>
            <pc:docMk/>
            <pc:sldMk cId="3880469787" sldId="682"/>
            <ac:picMk id="8" creationId="{AC3266DF-A885-41EB-8AEF-183AD5E66F7B}"/>
          </ac:picMkLst>
        </pc:picChg>
      </pc:sldChg>
      <pc:sldChg chg="add">
        <pc:chgData name="Quinn Runkle" userId="910955b0-6788-46e0-929a-9159855ef836" providerId="ADAL" clId="{F5EE0314-0FBA-4D45-B033-AEA321B99ACA}" dt="2019-10-16T00:04:06.558" v="292"/>
        <pc:sldMkLst>
          <pc:docMk/>
          <pc:sldMk cId="274897198" sldId="690"/>
        </pc:sldMkLst>
      </pc:sldChg>
      <pc:sldChg chg="addSp modSp add">
        <pc:chgData name="Quinn Runkle" userId="910955b0-6788-46e0-929a-9159855ef836" providerId="ADAL" clId="{F5EE0314-0FBA-4D45-B033-AEA321B99ACA}" dt="2019-10-16T11:23:56.438" v="843" actId="14100"/>
        <pc:sldMkLst>
          <pc:docMk/>
          <pc:sldMk cId="3798027415" sldId="710"/>
        </pc:sldMkLst>
        <pc:picChg chg="add">
          <ac:chgData name="Quinn Runkle" userId="910955b0-6788-46e0-929a-9159855ef836" providerId="ADAL" clId="{F5EE0314-0FBA-4D45-B033-AEA321B99ACA}" dt="2019-10-16T11:23:45.640" v="839"/>
          <ac:picMkLst>
            <pc:docMk/>
            <pc:sldMk cId="3798027415" sldId="710"/>
            <ac:picMk id="14" creationId="{4D903793-5566-441A-B466-991BB8A1A543}"/>
          </ac:picMkLst>
        </pc:picChg>
        <pc:picChg chg="mod">
          <ac:chgData name="Quinn Runkle" userId="910955b0-6788-46e0-929a-9159855ef836" providerId="ADAL" clId="{F5EE0314-0FBA-4D45-B033-AEA321B99ACA}" dt="2019-10-16T11:23:56.438" v="843" actId="14100"/>
          <ac:picMkLst>
            <pc:docMk/>
            <pc:sldMk cId="3798027415" sldId="710"/>
            <ac:picMk id="6148" creationId="{B070176F-E499-41B5-B9AA-2D283D91B856}"/>
          </ac:picMkLst>
        </pc:picChg>
      </pc:sldChg>
      <pc:sldChg chg="addSp delSp modSp ord delAnim">
        <pc:chgData name="Quinn Runkle" userId="910955b0-6788-46e0-929a-9159855ef836" providerId="ADAL" clId="{F5EE0314-0FBA-4D45-B033-AEA321B99ACA}" dt="2019-10-16T11:22:56.414" v="827" actId="166"/>
        <pc:sldMkLst>
          <pc:docMk/>
          <pc:sldMk cId="855223627" sldId="762"/>
        </pc:sldMkLst>
        <pc:spChg chg="del">
          <ac:chgData name="Quinn Runkle" userId="910955b0-6788-46e0-929a-9159855ef836" providerId="ADAL" clId="{F5EE0314-0FBA-4D45-B033-AEA321B99ACA}" dt="2019-10-15T23:56:32.485" v="235" actId="478"/>
          <ac:spMkLst>
            <pc:docMk/>
            <pc:sldMk cId="855223627" sldId="762"/>
            <ac:spMk id="4" creationId="{FCA213BF-0739-48B0-802A-1CC21B547A91}"/>
          </ac:spMkLst>
        </pc:spChg>
        <pc:graphicFrameChg chg="mod">
          <ac:chgData name="Quinn Runkle" userId="910955b0-6788-46e0-929a-9159855ef836" providerId="ADAL" clId="{F5EE0314-0FBA-4D45-B033-AEA321B99ACA}" dt="2019-10-16T11:22:56.414" v="827" actId="166"/>
          <ac:graphicFrameMkLst>
            <pc:docMk/>
            <pc:sldMk cId="855223627" sldId="762"/>
            <ac:graphicFrameMk id="8" creationId="{00000000-0000-0000-0000-000000000000}"/>
          </ac:graphicFrameMkLst>
        </pc:graphicFrameChg>
        <pc:picChg chg="add">
          <ac:chgData name="Quinn Runkle" userId="910955b0-6788-46e0-929a-9159855ef836" providerId="ADAL" clId="{F5EE0314-0FBA-4D45-B033-AEA321B99ACA}" dt="2019-10-16T11:22:50.979" v="826"/>
          <ac:picMkLst>
            <pc:docMk/>
            <pc:sldMk cId="855223627" sldId="762"/>
            <ac:picMk id="7" creationId="{0322668B-D79E-4E15-8723-78BF7F4F820F}"/>
          </ac:picMkLst>
        </pc:picChg>
      </pc:sldChg>
      <pc:sldChg chg="addSp modSp add">
        <pc:chgData name="Quinn Runkle" userId="910955b0-6788-46e0-929a-9159855ef836" providerId="ADAL" clId="{F5EE0314-0FBA-4D45-B033-AEA321B99ACA}" dt="2019-10-16T11:24:18.743" v="863" actId="1036"/>
        <pc:sldMkLst>
          <pc:docMk/>
          <pc:sldMk cId="2769557529" sldId="771"/>
        </pc:sldMkLst>
        <pc:picChg chg="mod">
          <ac:chgData name="Quinn Runkle" userId="910955b0-6788-46e0-929a-9159855ef836" providerId="ADAL" clId="{F5EE0314-0FBA-4D45-B033-AEA321B99ACA}" dt="2019-10-16T11:24:18.743" v="863" actId="1036"/>
          <ac:picMkLst>
            <pc:docMk/>
            <pc:sldMk cId="2769557529" sldId="771"/>
            <ac:picMk id="4" creationId="{00000000-0000-0000-0000-000000000000}"/>
          </ac:picMkLst>
        </pc:picChg>
        <pc:picChg chg="add">
          <ac:chgData name="Quinn Runkle" userId="910955b0-6788-46e0-929a-9159855ef836" providerId="ADAL" clId="{F5EE0314-0FBA-4D45-B033-AEA321B99ACA}" dt="2019-10-16T11:24:09.898" v="846"/>
          <ac:picMkLst>
            <pc:docMk/>
            <pc:sldMk cId="2769557529" sldId="771"/>
            <ac:picMk id="5" creationId="{555B81AF-4B32-4A84-AE3B-DB029FEE6F27}"/>
          </ac:picMkLst>
        </pc:picChg>
      </pc:sldChg>
      <pc:sldChg chg="addSp modSp add">
        <pc:chgData name="Quinn Runkle" userId="910955b0-6788-46e0-929a-9159855ef836" providerId="ADAL" clId="{F5EE0314-0FBA-4D45-B033-AEA321B99ACA}" dt="2019-10-16T11:23:42.630" v="838"/>
        <pc:sldMkLst>
          <pc:docMk/>
          <pc:sldMk cId="2455732878" sldId="775"/>
        </pc:sldMkLst>
        <pc:picChg chg="add">
          <ac:chgData name="Quinn Runkle" userId="910955b0-6788-46e0-929a-9159855ef836" providerId="ADAL" clId="{F5EE0314-0FBA-4D45-B033-AEA321B99ACA}" dt="2019-10-16T11:23:42.630" v="838"/>
          <ac:picMkLst>
            <pc:docMk/>
            <pc:sldMk cId="2455732878" sldId="775"/>
            <ac:picMk id="3" creationId="{7020A7F2-D2E6-4A25-AAF5-A60D13C39814}"/>
          </ac:picMkLst>
        </pc:picChg>
        <pc:picChg chg="mod">
          <ac:chgData name="Quinn Runkle" userId="910955b0-6788-46e0-929a-9159855ef836" providerId="ADAL" clId="{F5EE0314-0FBA-4D45-B033-AEA321B99ACA}" dt="2019-10-15T23:59:27.735" v="288" actId="1076"/>
          <ac:picMkLst>
            <pc:docMk/>
            <pc:sldMk cId="2455732878" sldId="775"/>
            <ac:picMk id="5121" creationId="{00000000-0000-0000-0000-000000000000}"/>
          </ac:picMkLst>
        </pc:picChg>
      </pc:sldChg>
      <pc:sldChg chg="addSp delSp modSp ord">
        <pc:chgData name="Quinn Runkle" userId="910955b0-6788-46e0-929a-9159855ef836" providerId="ADAL" clId="{F5EE0314-0FBA-4D45-B033-AEA321B99ACA}" dt="2019-10-16T11:24:26.854" v="866" actId="1076"/>
        <pc:sldMkLst>
          <pc:docMk/>
          <pc:sldMk cId="3636900520" sldId="777"/>
        </pc:sldMkLst>
        <pc:spChg chg="mod">
          <ac:chgData name="Quinn Runkle" userId="910955b0-6788-46e0-929a-9159855ef836" providerId="ADAL" clId="{F5EE0314-0FBA-4D45-B033-AEA321B99ACA}" dt="2019-10-15T23:58:35.580" v="285" actId="20577"/>
          <ac:spMkLst>
            <pc:docMk/>
            <pc:sldMk cId="3636900520" sldId="777"/>
            <ac:spMk id="4101" creationId="{00000000-0000-0000-0000-000000000000}"/>
          </ac:spMkLst>
        </pc:spChg>
        <pc:picChg chg="del">
          <ac:chgData name="Quinn Runkle" userId="910955b0-6788-46e0-929a-9159855ef836" providerId="ADAL" clId="{F5EE0314-0FBA-4D45-B033-AEA321B99ACA}" dt="2019-10-16T11:24:23.364" v="864" actId="478"/>
          <ac:picMkLst>
            <pc:docMk/>
            <pc:sldMk cId="3636900520" sldId="777"/>
            <ac:picMk id="3" creationId="{AF1B1FCB-80F8-4043-B2F7-33CA56B46727}"/>
          </ac:picMkLst>
        </pc:picChg>
        <pc:picChg chg="add mod">
          <ac:chgData name="Quinn Runkle" userId="910955b0-6788-46e0-929a-9159855ef836" providerId="ADAL" clId="{F5EE0314-0FBA-4D45-B033-AEA321B99ACA}" dt="2019-10-16T11:24:26.854" v="866" actId="1076"/>
          <ac:picMkLst>
            <pc:docMk/>
            <pc:sldMk cId="3636900520" sldId="777"/>
            <ac:picMk id="8" creationId="{FF795387-2C17-4D28-BF74-22D6D4CC475C}"/>
          </ac:picMkLst>
        </pc:picChg>
      </pc:sldChg>
      <pc:sldChg chg="addSp modSp">
        <pc:chgData name="Quinn Runkle" userId="910955b0-6788-46e0-929a-9159855ef836" providerId="ADAL" clId="{F5EE0314-0FBA-4D45-B033-AEA321B99ACA}" dt="2019-10-16T11:22:47.458" v="825" actId="14100"/>
        <pc:sldMkLst>
          <pc:docMk/>
          <pc:sldMk cId="1235618584" sldId="780"/>
        </pc:sldMkLst>
        <pc:spChg chg="mod">
          <ac:chgData name="Quinn Runkle" userId="910955b0-6788-46e0-929a-9159855ef836" providerId="ADAL" clId="{F5EE0314-0FBA-4D45-B033-AEA321B99ACA}" dt="2019-10-16T11:22:47.458" v="825" actId="14100"/>
          <ac:spMkLst>
            <pc:docMk/>
            <pc:sldMk cId="1235618584" sldId="780"/>
            <ac:spMk id="8" creationId="{77B30F88-CAEF-4B95-9596-DB0C67D371FC}"/>
          </ac:spMkLst>
        </pc:spChg>
        <pc:picChg chg="add">
          <ac:chgData name="Quinn Runkle" userId="910955b0-6788-46e0-929a-9159855ef836" providerId="ADAL" clId="{F5EE0314-0FBA-4D45-B033-AEA321B99ACA}" dt="2019-10-16T11:22:44.040" v="824"/>
          <ac:picMkLst>
            <pc:docMk/>
            <pc:sldMk cId="1235618584" sldId="780"/>
            <ac:picMk id="9" creationId="{0593C001-84FF-476C-8578-CE066C80DA25}"/>
          </ac:picMkLst>
        </pc:picChg>
      </pc:sldChg>
      <pc:sldChg chg="addSp modSp add">
        <pc:chgData name="Quinn Runkle" userId="910955b0-6788-46e0-929a-9159855ef836" providerId="ADAL" clId="{F5EE0314-0FBA-4D45-B033-AEA321B99ACA}" dt="2019-10-24T23:42:56.018" v="975" actId="20577"/>
        <pc:sldMkLst>
          <pc:docMk/>
          <pc:sldMk cId="3923960672" sldId="788"/>
        </pc:sldMkLst>
        <pc:spChg chg="mod">
          <ac:chgData name="Quinn Runkle" userId="910955b0-6788-46e0-929a-9159855ef836" providerId="ADAL" clId="{F5EE0314-0FBA-4D45-B033-AEA321B99ACA}" dt="2019-10-24T23:42:56.018" v="975" actId="20577"/>
          <ac:spMkLst>
            <pc:docMk/>
            <pc:sldMk cId="3923960672" sldId="788"/>
            <ac:spMk id="3" creationId="{62EF651C-4AA5-403C-B4E8-367737D7CD0E}"/>
          </ac:spMkLst>
        </pc:spChg>
        <pc:picChg chg="ord">
          <ac:chgData name="Quinn Runkle" userId="910955b0-6788-46e0-929a-9159855ef836" providerId="ADAL" clId="{F5EE0314-0FBA-4D45-B033-AEA321B99ACA}" dt="2019-10-16T11:23:36.126" v="836" actId="166"/>
          <ac:picMkLst>
            <pc:docMk/>
            <pc:sldMk cId="3923960672" sldId="788"/>
            <ac:picMk id="6" creationId="{A5A04562-FAC9-4C88-96D4-F0286D2644D4}"/>
          </ac:picMkLst>
        </pc:picChg>
        <pc:picChg chg="add">
          <ac:chgData name="Quinn Runkle" userId="910955b0-6788-46e0-929a-9159855ef836" providerId="ADAL" clId="{F5EE0314-0FBA-4D45-B033-AEA321B99ACA}" dt="2019-10-16T11:23:30.947" v="835"/>
          <ac:picMkLst>
            <pc:docMk/>
            <pc:sldMk cId="3923960672" sldId="788"/>
            <ac:picMk id="7" creationId="{0DB910CA-D088-4F2D-9902-EE279B89A074}"/>
          </ac:picMkLst>
        </pc:picChg>
      </pc:sldChg>
      <pc:sldChg chg="addSp modSp">
        <pc:chgData name="Quinn Runkle" userId="910955b0-6788-46e0-929a-9159855ef836" providerId="ADAL" clId="{F5EE0314-0FBA-4D45-B033-AEA321B99ACA}" dt="2019-10-16T11:21:53.449" v="814" actId="1076"/>
        <pc:sldMkLst>
          <pc:docMk/>
          <pc:sldMk cId="1146106929" sldId="1010"/>
        </pc:sldMkLst>
        <pc:spChg chg="mod">
          <ac:chgData name="Quinn Runkle" userId="910955b0-6788-46e0-929a-9159855ef836" providerId="ADAL" clId="{F5EE0314-0FBA-4D45-B033-AEA321B99ACA}" dt="2019-10-16T11:21:53.449" v="814" actId="1076"/>
          <ac:spMkLst>
            <pc:docMk/>
            <pc:sldMk cId="1146106929" sldId="1010"/>
            <ac:spMk id="14" creationId="{607DC26D-6010-493E-ABED-C79B4CF224C1}"/>
          </ac:spMkLst>
        </pc:spChg>
        <pc:graphicFrameChg chg="mod">
          <ac:chgData name="Quinn Runkle" userId="910955b0-6788-46e0-929a-9159855ef836" providerId="ADAL" clId="{F5EE0314-0FBA-4D45-B033-AEA321B99ACA}" dt="2019-10-16T11:21:49.060" v="813" actId="1076"/>
          <ac:graphicFrameMkLst>
            <pc:docMk/>
            <pc:sldMk cId="1146106929" sldId="1010"/>
            <ac:graphicFrameMk id="15" creationId="{A2E60FC3-D088-4678-A9B3-CA069432760C}"/>
          </ac:graphicFrameMkLst>
        </pc:graphicFrameChg>
        <pc:picChg chg="add">
          <ac:chgData name="Quinn Runkle" userId="910955b0-6788-46e0-929a-9159855ef836" providerId="ADAL" clId="{F5EE0314-0FBA-4D45-B033-AEA321B99ACA}" dt="2019-10-16T11:21:43.253" v="812"/>
          <ac:picMkLst>
            <pc:docMk/>
            <pc:sldMk cId="1146106929" sldId="1010"/>
            <ac:picMk id="23" creationId="{7877624F-2729-4963-9561-939D567ED8BC}"/>
          </ac:picMkLst>
        </pc:picChg>
      </pc:sldChg>
      <pc:sldChg chg="addSp modSp add">
        <pc:chgData name="Quinn Runkle" userId="910955b0-6788-46e0-929a-9159855ef836" providerId="ADAL" clId="{F5EE0314-0FBA-4D45-B033-AEA321B99ACA}" dt="2019-10-16T11:23:04.482" v="829" actId="166"/>
        <pc:sldMkLst>
          <pc:docMk/>
          <pc:sldMk cId="3529867539" sldId="1054"/>
        </pc:sldMkLst>
        <pc:picChg chg="add">
          <ac:chgData name="Quinn Runkle" userId="910955b0-6788-46e0-929a-9159855ef836" providerId="ADAL" clId="{F5EE0314-0FBA-4D45-B033-AEA321B99ACA}" dt="2019-10-16T11:23:00.442" v="828"/>
          <ac:picMkLst>
            <pc:docMk/>
            <pc:sldMk cId="3529867539" sldId="1054"/>
            <ac:picMk id="10" creationId="{1C0CEC49-E4D4-4422-834C-2AE83E73C25E}"/>
          </ac:picMkLst>
        </pc:picChg>
        <pc:picChg chg="mod">
          <ac:chgData name="Quinn Runkle" userId="910955b0-6788-46e0-929a-9159855ef836" providerId="ADAL" clId="{F5EE0314-0FBA-4D45-B033-AEA321B99ACA}" dt="2019-10-16T11:23:04.482" v="829" actId="166"/>
          <ac:picMkLst>
            <pc:docMk/>
            <pc:sldMk cId="3529867539" sldId="1054"/>
            <ac:picMk id="1030" creationId="{00000000-0000-0000-0000-000000000000}"/>
          </ac:picMkLst>
        </pc:picChg>
      </pc:sldChg>
      <pc:sldChg chg="addSp delSp modSp add ord">
        <pc:chgData name="Quinn Runkle" userId="910955b0-6788-46e0-929a-9159855ef836" providerId="ADAL" clId="{F5EE0314-0FBA-4D45-B033-AEA321B99ACA}" dt="2019-10-16T11:26:25.852" v="965" actId="20577"/>
        <pc:sldMkLst>
          <pc:docMk/>
          <pc:sldMk cId="1390616687" sldId="1055"/>
        </pc:sldMkLst>
        <pc:spChg chg="mod">
          <ac:chgData name="Quinn Runkle" userId="910955b0-6788-46e0-929a-9159855ef836" providerId="ADAL" clId="{F5EE0314-0FBA-4D45-B033-AEA321B99ACA}" dt="2019-10-16T11:26:25.852" v="965" actId="20577"/>
          <ac:spMkLst>
            <pc:docMk/>
            <pc:sldMk cId="1390616687" sldId="1055"/>
            <ac:spMk id="4101" creationId="{00000000-0000-0000-0000-000000000000}"/>
          </ac:spMkLst>
        </pc:spChg>
        <pc:picChg chg="del">
          <ac:chgData name="Quinn Runkle" userId="910955b0-6788-46e0-929a-9159855ef836" providerId="ADAL" clId="{F5EE0314-0FBA-4D45-B033-AEA321B99ACA}" dt="2019-10-16T11:23:14.853" v="830" actId="478"/>
          <ac:picMkLst>
            <pc:docMk/>
            <pc:sldMk cId="1390616687" sldId="1055"/>
            <ac:picMk id="3" creationId="{AF1B1FCB-80F8-4043-B2F7-33CA56B46727}"/>
          </ac:picMkLst>
        </pc:picChg>
        <pc:picChg chg="add mod">
          <ac:chgData name="Quinn Runkle" userId="910955b0-6788-46e0-929a-9159855ef836" providerId="ADAL" clId="{F5EE0314-0FBA-4D45-B033-AEA321B99ACA}" dt="2019-10-16T11:23:21.356" v="832" actId="1076"/>
          <ac:picMkLst>
            <pc:docMk/>
            <pc:sldMk cId="1390616687" sldId="1055"/>
            <ac:picMk id="8" creationId="{6209A342-00CD-484F-8839-18DE1AC9E802}"/>
          </ac:picMkLst>
        </pc:picChg>
        <pc:picChg chg="mod">
          <ac:chgData name="Quinn Runkle" userId="910955b0-6788-46e0-929a-9159855ef836" providerId="ADAL" clId="{F5EE0314-0FBA-4D45-B033-AEA321B99ACA}" dt="2019-10-16T00:11:40.383" v="695" actId="1076"/>
          <ac:picMkLst>
            <pc:docMk/>
            <pc:sldMk cId="1390616687" sldId="1055"/>
            <ac:picMk id="4100" creationId="{00000000-0000-0000-0000-000000000000}"/>
          </ac:picMkLst>
        </pc:picChg>
      </pc:sldChg>
      <pc:sldChg chg="addSp delSp modSp add mod setBg">
        <pc:chgData name="Quinn Runkle" userId="910955b0-6788-46e0-929a-9159855ef836" providerId="ADAL" clId="{F5EE0314-0FBA-4D45-B033-AEA321B99ACA}" dt="2019-10-16T00:15:22.887" v="741" actId="14100"/>
        <pc:sldMkLst>
          <pc:docMk/>
          <pc:sldMk cId="3950203204" sldId="1056"/>
        </pc:sldMkLst>
        <pc:spChg chg="del">
          <ac:chgData name="Quinn Runkle" userId="910955b0-6788-46e0-929a-9159855ef836" providerId="ADAL" clId="{F5EE0314-0FBA-4D45-B033-AEA321B99ACA}" dt="2019-10-16T00:14:59.162" v="735"/>
          <ac:spMkLst>
            <pc:docMk/>
            <pc:sldMk cId="3950203204" sldId="1056"/>
            <ac:spMk id="2" creationId="{5BF57BBB-B690-4413-BA06-BB7A9E8B7F43}"/>
          </ac:spMkLst>
        </pc:spChg>
        <pc:spChg chg="mod">
          <ac:chgData name="Quinn Runkle" userId="910955b0-6788-46e0-929a-9159855ef836" providerId="ADAL" clId="{F5EE0314-0FBA-4D45-B033-AEA321B99ACA}" dt="2019-10-16T00:15:08.216" v="738" actId="26606"/>
          <ac:spMkLst>
            <pc:docMk/>
            <pc:sldMk cId="3950203204" sldId="1056"/>
            <ac:spMk id="3" creationId="{FEBFC7A8-72C9-4A55-BCC5-7914CFFE5590}"/>
          </ac:spMkLst>
        </pc:spChg>
        <pc:spChg chg="add del">
          <ac:chgData name="Quinn Runkle" userId="910955b0-6788-46e0-929a-9159855ef836" providerId="ADAL" clId="{F5EE0314-0FBA-4D45-B033-AEA321B99ACA}" dt="2019-10-16T00:15:08.216" v="738" actId="26606"/>
          <ac:spMkLst>
            <pc:docMk/>
            <pc:sldMk cId="3950203204" sldId="1056"/>
            <ac:spMk id="71" creationId="{A4AC5506-6312-4701-8D3C-40187889A947}"/>
          </ac:spMkLst>
        </pc:spChg>
        <pc:picChg chg="add mod">
          <ac:chgData name="Quinn Runkle" userId="910955b0-6788-46e0-929a-9159855ef836" providerId="ADAL" clId="{F5EE0314-0FBA-4D45-B033-AEA321B99ACA}" dt="2019-10-16T00:15:17.614" v="740" actId="1076"/>
          <ac:picMkLst>
            <pc:docMk/>
            <pc:sldMk cId="3950203204" sldId="1056"/>
            <ac:picMk id="4" creationId="{F5826CC3-0FC0-4F9D-A024-D9EFCFF96281}"/>
          </ac:picMkLst>
        </pc:picChg>
        <pc:picChg chg="add mod">
          <ac:chgData name="Quinn Runkle" userId="910955b0-6788-46e0-929a-9159855ef836" providerId="ADAL" clId="{F5EE0314-0FBA-4D45-B033-AEA321B99ACA}" dt="2019-10-16T00:15:22.887" v="741" actId="14100"/>
          <ac:picMkLst>
            <pc:docMk/>
            <pc:sldMk cId="3950203204" sldId="1056"/>
            <ac:picMk id="1026" creationId="{52EBBFE1-FAB0-41CD-A842-65A3185512F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Excel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00AEC7"/>
              </a:solidFill>
              <a:round/>
            </a:ln>
            <a:effectLst/>
          </c:spPr>
          <c:marker>
            <c:symbol val="circle"/>
            <c:size val="5"/>
            <c:spPr>
              <a:solidFill>
                <a:srgbClr val="00AEC7"/>
              </a:solidFill>
              <a:ln w="9525">
                <a:solidFill>
                  <a:srgbClr val="00AEC7"/>
                </a:solidFill>
              </a:ln>
              <a:effectLst/>
            </c:spPr>
          </c:marker>
          <c:dPt>
            <c:idx val="6"/>
            <c:marker>
              <c:symbol val="circle"/>
              <c:size val="5"/>
              <c:spPr>
                <a:solidFill>
                  <a:srgbClr val="00AEC7"/>
                </a:solidFill>
                <a:ln w="9525">
                  <a:solidFill>
                    <a:srgbClr val="00AEC7"/>
                  </a:solidFill>
                </a:ln>
                <a:effectLst/>
              </c:spPr>
            </c:marker>
            <c:bubble3D val="0"/>
            <c:spPr>
              <a:ln w="28575" cap="rnd">
                <a:solidFill>
                  <a:srgbClr val="00AEC7"/>
                </a:solidFill>
                <a:round/>
              </a:ln>
              <a:effectLst/>
            </c:spPr>
            <c:extLst>
              <c:ext xmlns:c16="http://schemas.microsoft.com/office/drawing/2014/chart" uri="{C3380CC4-5D6E-409C-BE32-E72D297353CC}">
                <c16:uniqueId val="{00000001-C007-4BF9-8E21-7C8754E5CC5D}"/>
              </c:ext>
            </c:extLst>
          </c:dPt>
          <c:dLbls>
            <c:dLbl>
              <c:idx val="3"/>
              <c:tx>
                <c:rich>
                  <a:bodyPr/>
                  <a:lstStyle/>
                  <a:p>
                    <a:fld id="{93A62929-656D-4EF6-BC00-B842D16E96D7}" type="VALUE">
                      <a:rPr lang="en-US" smtClean="0"/>
                      <a:pPr/>
                      <a:t>[VALORE]</a:t>
                    </a:fld>
                    <a:r>
                      <a:rPr lang="en-US" dirty="0"/>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007-4BF9-8E21-7C8754E5CC5D}"/>
                </c:ext>
              </c:extLst>
            </c:dLbl>
            <c:dLbl>
              <c:idx val="7"/>
              <c:tx>
                <c:rich>
                  <a:bodyPr/>
                  <a:lstStyle/>
                  <a:p>
                    <a:fld id="{78E27E1C-B751-4A57-A727-65F6FFF7D3AB}" type="VALUE">
                      <a:rPr lang="en-US" smtClean="0"/>
                      <a:pPr/>
                      <a:t>[VALORE]</a:t>
                    </a:fld>
                    <a:r>
                      <a:rPr lang="en-US" dirty="0"/>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007-4BF9-8E21-7C8754E5CC5D}"/>
                </c:ext>
              </c:extLst>
            </c:dLbl>
            <c:dLbl>
              <c:idx val="8"/>
              <c:tx>
                <c:rich>
                  <a:bodyPr/>
                  <a:lstStyle/>
                  <a:p>
                    <a:fld id="{FD1C6F0B-8425-4AFA-A1F6-7CD4EC800B5E}" type="VALUE">
                      <a:rPr lang="en-US" smtClean="0"/>
                      <a:pPr/>
                      <a:t>[VALORE]</a:t>
                    </a:fld>
                    <a:r>
                      <a:rPr lang="en-US" dirty="0"/>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007-4BF9-8E21-7C8754E5CC5D}"/>
                </c:ext>
              </c:extLst>
            </c:dLbl>
            <c:dLbl>
              <c:idx val="11"/>
              <c:tx>
                <c:rich>
                  <a:bodyPr/>
                  <a:lstStyle/>
                  <a:p>
                    <a:fld id="{5C61296C-838F-4638-B402-C2912C075B72}" type="VALUE">
                      <a:rPr lang="en-US" smtClean="0"/>
                      <a:pPr/>
                      <a:t>[VALORE]</a:t>
                    </a:fld>
                    <a:r>
                      <a:rPr lang="en-US" dirty="0"/>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007-4BF9-8E21-7C8754E5CC5D}"/>
                </c:ext>
              </c:extLst>
            </c:dLbl>
            <c:dLbl>
              <c:idx val="17"/>
              <c:tx>
                <c:rich>
                  <a:bodyPr/>
                  <a:lstStyle/>
                  <a:p>
                    <a:fld id="{551D90B0-DDA2-4581-8EA2-BFD72D2E8F1F}" type="VALUE">
                      <a:rPr lang="en-US" smtClean="0"/>
                      <a:pPr/>
                      <a:t>[VALORE]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007-4BF9-8E21-7C8754E5CC5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Apr 2014 (n= 1024)</c:v>
                </c:pt>
                <c:pt idx="1">
                  <c:v>May/June 14 (n=810)</c:v>
                </c:pt>
                <c:pt idx="2">
                  <c:v>Sep 2014 (n=1994)</c:v>
                </c:pt>
                <c:pt idx="3">
                  <c:v>Jan 2015 (n=1054)</c:v>
                </c:pt>
                <c:pt idx="4">
                  <c:v>Apr 2015 (n=1105)</c:v>
                </c:pt>
                <c:pt idx="5">
                  <c:v>Mar 2016 (n=1354)</c:v>
                </c:pt>
                <c:pt idx="6">
                  <c:v>June 2016 (n=996)</c:v>
                </c:pt>
                <c:pt idx="7">
                  <c:v>Sep 2016 (n=2082)</c:v>
                </c:pt>
                <c:pt idx="8">
                  <c:v>Dec 2016 (n=1164)</c:v>
                </c:pt>
                <c:pt idx="9">
                  <c:v>Mar 2017 (n=1499)</c:v>
                </c:pt>
                <c:pt idx="10">
                  <c:v>June 2017 (n=1363)</c:v>
                </c:pt>
                <c:pt idx="11">
                  <c:v>Sep 2017 (n=1662)</c:v>
                </c:pt>
                <c:pt idx="12">
                  <c:v>Dec 2017 (n=1033)</c:v>
                </c:pt>
                <c:pt idx="13">
                  <c:v>Mar 2018 (n=1255)</c:v>
                </c:pt>
                <c:pt idx="14">
                  <c:v>June 2018 (n=1087)</c:v>
                </c:pt>
                <c:pt idx="15">
                  <c:v>Sep 2018 (n=1324)</c:v>
                </c:pt>
                <c:pt idx="16">
                  <c:v>Dec 2018 (n=1193)</c:v>
                </c:pt>
                <c:pt idx="17">
                  <c:v>Mar 2019 (n=1151)</c:v>
                </c:pt>
              </c:strCache>
            </c:strRef>
          </c:cat>
          <c:val>
            <c:numRef>
              <c:f>Sheet1!$B$2:$B$19</c:f>
              <c:numCache>
                <c:formatCode>0.00</c:formatCode>
                <c:ptCount val="18"/>
                <c:pt idx="0">
                  <c:v>0.76</c:v>
                </c:pt>
                <c:pt idx="1">
                  <c:v>0.74</c:v>
                </c:pt>
                <c:pt idx="2">
                  <c:v>0.77</c:v>
                </c:pt>
                <c:pt idx="3">
                  <c:v>0.8</c:v>
                </c:pt>
                <c:pt idx="4">
                  <c:v>0.81</c:v>
                </c:pt>
                <c:pt idx="5">
                  <c:v>0.74</c:v>
                </c:pt>
                <c:pt idx="6">
                  <c:v>0.74</c:v>
                </c:pt>
                <c:pt idx="7">
                  <c:v>0.74</c:v>
                </c:pt>
                <c:pt idx="8">
                  <c:v>0.82</c:v>
                </c:pt>
                <c:pt idx="9" formatCode="General">
                  <c:v>0.77</c:v>
                </c:pt>
                <c:pt idx="10" formatCode="General">
                  <c:v>0.81</c:v>
                </c:pt>
                <c:pt idx="11" formatCode="General">
                  <c:v>0.84</c:v>
                </c:pt>
                <c:pt idx="12" formatCode="General">
                  <c:v>0.83</c:v>
                </c:pt>
                <c:pt idx="13" formatCode="General">
                  <c:v>0.84</c:v>
                </c:pt>
                <c:pt idx="14" formatCode="General">
                  <c:v>0.85</c:v>
                </c:pt>
                <c:pt idx="15" formatCode="General">
                  <c:v>0.85</c:v>
                </c:pt>
                <c:pt idx="16" formatCode="General">
                  <c:v>0.87</c:v>
                </c:pt>
                <c:pt idx="17" formatCode="General">
                  <c:v>0.91</c:v>
                </c:pt>
              </c:numCache>
            </c:numRef>
          </c:val>
          <c:smooth val="0"/>
          <c:extLst>
            <c:ext xmlns:c16="http://schemas.microsoft.com/office/drawing/2014/chart" uri="{C3380CC4-5D6E-409C-BE32-E72D297353CC}">
              <c16:uniqueId val="{00000007-C007-4BF9-8E21-7C8754E5CC5D}"/>
            </c:ext>
          </c:extLst>
        </c:ser>
        <c:dLbls>
          <c:showLegendKey val="0"/>
          <c:showVal val="0"/>
          <c:showCatName val="0"/>
          <c:showSerName val="0"/>
          <c:showPercent val="0"/>
          <c:showBubbleSize val="0"/>
        </c:dLbls>
        <c:marker val="1"/>
        <c:smooth val="0"/>
        <c:axId val="192561784"/>
        <c:axId val="192561392"/>
      </c:lineChart>
      <c:catAx>
        <c:axId val="19256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52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t-IT"/>
          </a:p>
        </c:txPr>
        <c:crossAx val="192561392"/>
        <c:crosses val="autoZero"/>
        <c:auto val="1"/>
        <c:lblAlgn val="ctr"/>
        <c:lblOffset val="100"/>
        <c:noMultiLvlLbl val="0"/>
      </c:catAx>
      <c:valAx>
        <c:axId val="192561392"/>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it-IT"/>
          </a:p>
        </c:txPr>
        <c:crossAx val="192561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rgbClr val="0F677F"/>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0">
                  <a:spAutoFit/>
                </a:bodyPr>
                <a:lstStyle/>
                <a:p>
                  <a:pPr algn="l">
                    <a:defRPr sz="900" b="1" i="0" u="none" strike="noStrike" kern="1200" baseline="0">
                      <a:solidFill>
                        <a:schemeClr val="bg1"/>
                      </a:solidFill>
                      <a:latin typeface="+mn-lt"/>
                      <a:ea typeface="+mn-ea"/>
                      <a:cs typeface="+mn-cs"/>
                    </a:defRPr>
                  </a:pPr>
                  <a:endParaRPr lang="it-IT"/>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56-4D56-95E8-E924261D7EC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it-IT"/>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(n=3233)</c:v>
                </c:pt>
              </c:strCache>
            </c:strRef>
          </c:cat>
          <c:val>
            <c:numRef>
              <c:f>Sheet1!$B$2</c:f>
              <c:numCache>
                <c:formatCode>0.00%</c:formatCode>
                <c:ptCount val="1"/>
                <c:pt idx="0">
                  <c:v>0.76</c:v>
                </c:pt>
              </c:numCache>
            </c:numRef>
          </c:val>
          <c:extLst>
            <c:ext xmlns:c16="http://schemas.microsoft.com/office/drawing/2014/chart" uri="{C3380CC4-5D6E-409C-BE32-E72D297353CC}">
              <c16:uniqueId val="{00000001-E556-4D56-95E8-E924261D7EC3}"/>
            </c:ext>
          </c:extLst>
        </c:ser>
        <c:ser>
          <c:idx val="1"/>
          <c:order val="1"/>
          <c:tx>
            <c:strRef>
              <c:f>Sheet1!$C$1</c:f>
              <c:strCache>
                <c:ptCount val="1"/>
                <c:pt idx="0">
                  <c:v>Column3</c:v>
                </c:pt>
              </c:strCache>
            </c:strRef>
          </c:tx>
          <c:spPr>
            <a:solidFill>
              <a:srgbClr val="0F677F"/>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n-lt"/>
                      <a:ea typeface="+mn-ea"/>
                      <a:cs typeface="+mn-cs"/>
                    </a:defRPr>
                  </a:pPr>
                  <a:endParaRPr lang="it-IT"/>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556-4D56-95E8-E924261D7EC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it-IT"/>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(n=3233)</c:v>
                </c:pt>
              </c:strCache>
            </c:strRef>
          </c:cat>
          <c:val>
            <c:numRef>
              <c:f>Sheet1!$C$2</c:f>
              <c:numCache>
                <c:formatCode>0.00%</c:formatCode>
                <c:ptCount val="1"/>
                <c:pt idx="0">
                  <c:v>0.85</c:v>
                </c:pt>
              </c:numCache>
            </c:numRef>
          </c:val>
          <c:extLst>
            <c:ext xmlns:c16="http://schemas.microsoft.com/office/drawing/2014/chart" uri="{C3380CC4-5D6E-409C-BE32-E72D297353CC}">
              <c16:uniqueId val="{00000003-E556-4D56-95E8-E924261D7EC3}"/>
            </c:ext>
          </c:extLst>
        </c:ser>
        <c:ser>
          <c:idx val="2"/>
          <c:order val="2"/>
          <c:tx>
            <c:strRef>
              <c:f>Sheet1!$D$1</c:f>
              <c:strCache>
                <c:ptCount val="1"/>
                <c:pt idx="0">
                  <c:v>Column5</c:v>
                </c:pt>
              </c:strCache>
            </c:strRef>
          </c:tx>
          <c:spPr>
            <a:solidFill>
              <a:srgbClr val="0F677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(n=3233)</c:v>
                </c:pt>
              </c:strCache>
            </c:strRef>
          </c:cat>
          <c:val>
            <c:numRef>
              <c:f>Sheet1!$D$2</c:f>
              <c:numCache>
                <c:formatCode>0.00%</c:formatCode>
                <c:ptCount val="1"/>
                <c:pt idx="0">
                  <c:v>0.92</c:v>
                </c:pt>
              </c:numCache>
            </c:numRef>
          </c:val>
          <c:extLst>
            <c:ext xmlns:c16="http://schemas.microsoft.com/office/drawing/2014/chart" uri="{C3380CC4-5D6E-409C-BE32-E72D297353CC}">
              <c16:uniqueId val="{00000004-E556-4D56-95E8-E924261D7EC3}"/>
            </c:ext>
          </c:extLst>
        </c:ser>
        <c:ser>
          <c:idx val="3"/>
          <c:order val="3"/>
          <c:tx>
            <c:strRef>
              <c:f>Sheet1!$E$1</c:f>
              <c:strCache>
                <c:ptCount val="1"/>
                <c:pt idx="0">
                  <c:v>Column1</c:v>
                </c:pt>
              </c:strCache>
            </c:strRef>
          </c:tx>
          <c:spPr>
            <a:solidFill>
              <a:srgbClr val="0F677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(n=3233)</c:v>
                </c:pt>
              </c:strCache>
            </c:strRef>
          </c:cat>
          <c:val>
            <c:numRef>
              <c:f>Sheet1!$E$2</c:f>
              <c:numCache>
                <c:formatCode>0.00%</c:formatCode>
                <c:ptCount val="1"/>
                <c:pt idx="0">
                  <c:v>0.93</c:v>
                </c:pt>
              </c:numCache>
            </c:numRef>
          </c:val>
          <c:extLst>
            <c:ext xmlns:c16="http://schemas.microsoft.com/office/drawing/2014/chart" uri="{C3380CC4-5D6E-409C-BE32-E72D297353CC}">
              <c16:uniqueId val="{00000005-E556-4D56-95E8-E924261D7EC3}"/>
            </c:ext>
          </c:extLst>
        </c:ser>
        <c:dLbls>
          <c:showLegendKey val="0"/>
          <c:showVal val="0"/>
          <c:showCatName val="0"/>
          <c:showSerName val="0"/>
          <c:showPercent val="0"/>
          <c:showBubbleSize val="0"/>
        </c:dLbls>
        <c:gapWidth val="224"/>
        <c:overlap val="-30"/>
        <c:axId val="300146312"/>
        <c:axId val="300146704"/>
      </c:barChart>
      <c:catAx>
        <c:axId val="300146312"/>
        <c:scaling>
          <c:orientation val="minMax"/>
        </c:scaling>
        <c:delete val="1"/>
        <c:axPos val="l"/>
        <c:numFmt formatCode="General" sourceLinked="1"/>
        <c:majorTickMark val="none"/>
        <c:minorTickMark val="none"/>
        <c:tickLblPos val="nextTo"/>
        <c:crossAx val="300146704"/>
        <c:crosses val="autoZero"/>
        <c:auto val="1"/>
        <c:lblAlgn val="ctr"/>
        <c:lblOffset val="100"/>
        <c:noMultiLvlLbl val="0"/>
      </c:catAx>
      <c:valAx>
        <c:axId val="300146704"/>
        <c:scaling>
          <c:orientation val="minMax"/>
        </c:scaling>
        <c:delete val="1"/>
        <c:axPos val="b"/>
        <c:numFmt formatCode="0.00%" sourceLinked="1"/>
        <c:majorTickMark val="none"/>
        <c:minorTickMark val="none"/>
        <c:tickLblPos val="nextTo"/>
        <c:crossAx val="300146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4E8C3B-D747-447F-BA2C-660E5D60C19A}"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GB"/>
        </a:p>
      </dgm:t>
    </dgm:pt>
    <dgm:pt modelId="{B1810793-9AA4-4957-B586-FAC3E08E9232}">
      <dgm:prSet phldrT="[Text]" custT="1"/>
      <dgm:spPr>
        <a:solidFill>
          <a:srgbClr val="30455A"/>
        </a:solidFill>
      </dgm:spPr>
      <dgm:t>
        <a:bodyPr/>
        <a:lstStyle/>
        <a:p>
          <a:r>
            <a:rPr lang="en-GB" sz="3200" dirty="0"/>
            <a:t>85%</a:t>
          </a:r>
        </a:p>
      </dgm:t>
    </dgm:pt>
    <dgm:pt modelId="{8A771919-AD33-483D-8772-3C165E4B6404}" type="parTrans" cxnId="{2F3345C0-BFA0-44C3-9CD1-80AB932E27D1}">
      <dgm:prSet/>
      <dgm:spPr/>
      <dgm:t>
        <a:bodyPr/>
        <a:lstStyle/>
        <a:p>
          <a:endParaRPr lang="en-GB" sz="1200"/>
        </a:p>
      </dgm:t>
    </dgm:pt>
    <dgm:pt modelId="{B1DFDE2D-9503-4529-802F-AD08BDE9A3B3}" type="sibTrans" cxnId="{2F3345C0-BFA0-44C3-9CD1-80AB932E27D1}">
      <dgm:prSet/>
      <dgm:spPr/>
      <dgm:t>
        <a:bodyPr/>
        <a:lstStyle/>
        <a:p>
          <a:endParaRPr lang="en-GB" sz="1200"/>
        </a:p>
      </dgm:t>
    </dgm:pt>
    <dgm:pt modelId="{140517A7-95C2-459C-B1A2-16215D1C19E8}">
      <dgm:prSet phldrT="[Text]" custT="1"/>
      <dgm:spPr>
        <a:solidFill>
          <a:srgbClr val="89A5C1">
            <a:alpha val="89804"/>
          </a:srgbClr>
        </a:solidFill>
      </dgm:spPr>
      <dgm:t>
        <a:bodyPr/>
        <a:lstStyle/>
        <a:p>
          <a:pPr algn="l"/>
          <a:r>
            <a:rPr lang="en-GB" sz="1400" dirty="0"/>
            <a:t>Agree or strongly agree that </a:t>
          </a:r>
          <a:r>
            <a:rPr lang="en-GB" sz="1400" b="1" dirty="0"/>
            <a:t>“sustainable development is something which universities and colleges should actively incorporate and promote”</a:t>
          </a:r>
          <a:endParaRPr lang="en-GB" sz="1400" dirty="0"/>
        </a:p>
      </dgm:t>
    </dgm:pt>
    <dgm:pt modelId="{83B111DE-60D8-470B-8973-E1E194546796}" type="parTrans" cxnId="{1B29A168-01F3-407D-B686-D250C4579BEE}">
      <dgm:prSet/>
      <dgm:spPr/>
      <dgm:t>
        <a:bodyPr/>
        <a:lstStyle/>
        <a:p>
          <a:endParaRPr lang="en-GB" sz="1200"/>
        </a:p>
      </dgm:t>
    </dgm:pt>
    <dgm:pt modelId="{09BB6F66-5A6B-44A3-B2E7-2800A23A0E22}" type="sibTrans" cxnId="{1B29A168-01F3-407D-B686-D250C4579BEE}">
      <dgm:prSet/>
      <dgm:spPr/>
      <dgm:t>
        <a:bodyPr/>
        <a:lstStyle/>
        <a:p>
          <a:endParaRPr lang="en-GB" sz="1200"/>
        </a:p>
      </dgm:t>
    </dgm:pt>
    <dgm:pt modelId="{49F89209-ADBF-4BE9-BA8D-79D6A4658BE2}">
      <dgm:prSet phldrT="[Text]" custT="1"/>
      <dgm:spPr>
        <a:solidFill>
          <a:srgbClr val="11A9C5"/>
        </a:solidFill>
      </dgm:spPr>
      <dgm:t>
        <a:bodyPr/>
        <a:lstStyle/>
        <a:p>
          <a:r>
            <a:rPr lang="en-GB" sz="3200" dirty="0"/>
            <a:t>70%</a:t>
          </a:r>
        </a:p>
      </dgm:t>
    </dgm:pt>
    <dgm:pt modelId="{7382D1F3-A9DB-4485-A4C1-E018DA7219BA}" type="parTrans" cxnId="{78A71246-EDEA-44DD-8B4E-CDB19D139997}">
      <dgm:prSet/>
      <dgm:spPr/>
      <dgm:t>
        <a:bodyPr/>
        <a:lstStyle/>
        <a:p>
          <a:endParaRPr lang="en-GB" sz="1200"/>
        </a:p>
      </dgm:t>
    </dgm:pt>
    <dgm:pt modelId="{91E025B9-B630-42FD-BEAF-E203FB4B7930}" type="sibTrans" cxnId="{78A71246-EDEA-44DD-8B4E-CDB19D139997}">
      <dgm:prSet/>
      <dgm:spPr/>
      <dgm:t>
        <a:bodyPr/>
        <a:lstStyle/>
        <a:p>
          <a:endParaRPr lang="en-GB" sz="1200"/>
        </a:p>
      </dgm:t>
    </dgm:pt>
    <dgm:pt modelId="{6CA3792E-7BA7-4133-A3EB-05B11E9C3B89}">
      <dgm:prSet phldrT="[Text]" custT="1"/>
      <dgm:spPr>
        <a:solidFill>
          <a:srgbClr val="94E6F6">
            <a:alpha val="89804"/>
          </a:srgbClr>
        </a:solidFill>
      </dgm:spPr>
      <dgm:t>
        <a:bodyPr/>
        <a:lstStyle/>
        <a:p>
          <a:pPr algn="l"/>
          <a:r>
            <a:rPr lang="en-GB" sz="1400" dirty="0"/>
            <a:t>Agree or strongly agree that </a:t>
          </a:r>
          <a:r>
            <a:rPr lang="en-GB" sz="1400" b="1" dirty="0"/>
            <a:t>“sustainable development is something which university and college courses should actively incorporate and promote”</a:t>
          </a:r>
          <a:endParaRPr lang="en-GB" sz="1400" dirty="0"/>
        </a:p>
      </dgm:t>
    </dgm:pt>
    <dgm:pt modelId="{902E0DCC-777B-49EC-B2CC-E155DED3440A}" type="parTrans" cxnId="{8E33B755-B235-46B9-8895-0FC83CCD605F}">
      <dgm:prSet/>
      <dgm:spPr/>
      <dgm:t>
        <a:bodyPr/>
        <a:lstStyle/>
        <a:p>
          <a:endParaRPr lang="en-GB" sz="1200"/>
        </a:p>
      </dgm:t>
    </dgm:pt>
    <dgm:pt modelId="{EBC5CC1C-7725-4CF6-B050-89B55ECC5A5E}" type="sibTrans" cxnId="{8E33B755-B235-46B9-8895-0FC83CCD605F}">
      <dgm:prSet/>
      <dgm:spPr/>
      <dgm:t>
        <a:bodyPr/>
        <a:lstStyle/>
        <a:p>
          <a:endParaRPr lang="en-GB" sz="1200"/>
        </a:p>
      </dgm:t>
    </dgm:pt>
    <dgm:pt modelId="{96D5DF4F-96C6-4384-9DFE-271D4A22D16B}">
      <dgm:prSet phldrT="[Text]" custT="1"/>
      <dgm:spPr>
        <a:solidFill>
          <a:srgbClr val="11A99D"/>
        </a:solidFill>
      </dgm:spPr>
      <dgm:t>
        <a:bodyPr/>
        <a:lstStyle/>
        <a:p>
          <a:r>
            <a:rPr lang="en-GB" sz="3200" dirty="0"/>
            <a:t>60%</a:t>
          </a:r>
        </a:p>
      </dgm:t>
    </dgm:pt>
    <dgm:pt modelId="{FAD14498-EEE9-4EBB-AD36-09480112FAD8}" type="parTrans" cxnId="{40083F68-35D5-49B3-A075-04AB99F747C7}">
      <dgm:prSet/>
      <dgm:spPr/>
      <dgm:t>
        <a:bodyPr/>
        <a:lstStyle/>
        <a:p>
          <a:endParaRPr lang="en-GB" sz="1200"/>
        </a:p>
      </dgm:t>
    </dgm:pt>
    <dgm:pt modelId="{11605E3E-E3A8-4345-908B-F80939CAC8BA}" type="sibTrans" cxnId="{40083F68-35D5-49B3-A075-04AB99F747C7}">
      <dgm:prSet/>
      <dgm:spPr/>
      <dgm:t>
        <a:bodyPr/>
        <a:lstStyle/>
        <a:p>
          <a:endParaRPr lang="en-GB" sz="1200"/>
        </a:p>
      </dgm:t>
    </dgm:pt>
    <dgm:pt modelId="{676DF1A0-AE28-4B65-B371-D6475CA6DA4F}">
      <dgm:prSet phldrT="[Text]" custT="1"/>
      <dgm:spPr>
        <a:solidFill>
          <a:srgbClr val="9DF5EF">
            <a:alpha val="89804"/>
          </a:srgbClr>
        </a:solidFill>
      </dgm:spPr>
      <dgm:t>
        <a:bodyPr/>
        <a:lstStyle/>
        <a:p>
          <a:pPr algn="l"/>
          <a:r>
            <a:rPr lang="en-GB" sz="1400" dirty="0"/>
            <a:t>Agree or strongly agree that </a:t>
          </a:r>
          <a:r>
            <a:rPr lang="en-GB" sz="1400" b="1" dirty="0"/>
            <a:t>“sustainable development is something which I would like to learn more about”</a:t>
          </a:r>
          <a:endParaRPr lang="en-GB" sz="1400" dirty="0"/>
        </a:p>
      </dgm:t>
    </dgm:pt>
    <dgm:pt modelId="{2F4CAA21-8A0F-4DA9-A7C9-D8641DC321B9}" type="parTrans" cxnId="{B00779DB-B2A2-4EEC-A2AC-1D5FA83B4C46}">
      <dgm:prSet/>
      <dgm:spPr/>
      <dgm:t>
        <a:bodyPr/>
        <a:lstStyle/>
        <a:p>
          <a:endParaRPr lang="en-GB" sz="1200"/>
        </a:p>
      </dgm:t>
    </dgm:pt>
    <dgm:pt modelId="{91879FE0-5E9E-4F7C-903F-D50EF025D4DC}" type="sibTrans" cxnId="{B00779DB-B2A2-4EEC-A2AC-1D5FA83B4C46}">
      <dgm:prSet/>
      <dgm:spPr/>
      <dgm:t>
        <a:bodyPr/>
        <a:lstStyle/>
        <a:p>
          <a:endParaRPr lang="en-GB" sz="1200"/>
        </a:p>
      </dgm:t>
    </dgm:pt>
    <dgm:pt modelId="{EA4B7DE6-28E2-427C-90CB-DC8F97195FA8}" type="pres">
      <dgm:prSet presAssocID="{F84E8C3B-D747-447F-BA2C-660E5D60C19A}" presName="Name0" presStyleCnt="0">
        <dgm:presLayoutVars>
          <dgm:dir/>
          <dgm:animLvl val="lvl"/>
          <dgm:resizeHandles val="exact"/>
        </dgm:presLayoutVars>
      </dgm:prSet>
      <dgm:spPr/>
      <dgm:t>
        <a:bodyPr/>
        <a:lstStyle/>
        <a:p>
          <a:endParaRPr lang="it-IT"/>
        </a:p>
      </dgm:t>
    </dgm:pt>
    <dgm:pt modelId="{B8CF7B9A-9068-41AB-9DC0-5AF46D8BFD32}" type="pres">
      <dgm:prSet presAssocID="{B1810793-9AA4-4957-B586-FAC3E08E9232}" presName="linNode" presStyleCnt="0"/>
      <dgm:spPr/>
    </dgm:pt>
    <dgm:pt modelId="{AC8CAEB5-5672-495F-A27D-7A8BA1D0DB00}" type="pres">
      <dgm:prSet presAssocID="{B1810793-9AA4-4957-B586-FAC3E08E9232}" presName="parentText" presStyleLbl="node1" presStyleIdx="0" presStyleCnt="3" custScaleX="47976">
        <dgm:presLayoutVars>
          <dgm:chMax val="1"/>
          <dgm:bulletEnabled val="1"/>
        </dgm:presLayoutVars>
      </dgm:prSet>
      <dgm:spPr/>
      <dgm:t>
        <a:bodyPr/>
        <a:lstStyle/>
        <a:p>
          <a:endParaRPr lang="it-IT"/>
        </a:p>
      </dgm:t>
    </dgm:pt>
    <dgm:pt modelId="{6C6B638E-EF09-4CC9-BC69-CED413720B46}" type="pres">
      <dgm:prSet presAssocID="{B1810793-9AA4-4957-B586-FAC3E08E9232}" presName="descendantText" presStyleLbl="alignAccFollowNode1" presStyleIdx="0" presStyleCnt="3" custScaleX="120061">
        <dgm:presLayoutVars>
          <dgm:bulletEnabled val="1"/>
        </dgm:presLayoutVars>
      </dgm:prSet>
      <dgm:spPr/>
      <dgm:t>
        <a:bodyPr/>
        <a:lstStyle/>
        <a:p>
          <a:endParaRPr lang="it-IT"/>
        </a:p>
      </dgm:t>
    </dgm:pt>
    <dgm:pt modelId="{F654358F-837D-481C-BEE3-1A3457ED1D8F}" type="pres">
      <dgm:prSet presAssocID="{B1DFDE2D-9503-4529-802F-AD08BDE9A3B3}" presName="sp" presStyleCnt="0"/>
      <dgm:spPr/>
    </dgm:pt>
    <dgm:pt modelId="{1C7B990C-3C54-450B-8835-B71D96989CB1}" type="pres">
      <dgm:prSet presAssocID="{49F89209-ADBF-4BE9-BA8D-79D6A4658BE2}" presName="linNode" presStyleCnt="0"/>
      <dgm:spPr/>
    </dgm:pt>
    <dgm:pt modelId="{AF024DC7-2C71-4344-BA68-7F29A0D4888A}" type="pres">
      <dgm:prSet presAssocID="{49F89209-ADBF-4BE9-BA8D-79D6A4658BE2}" presName="parentText" presStyleLbl="node1" presStyleIdx="1" presStyleCnt="3" custScaleX="47976">
        <dgm:presLayoutVars>
          <dgm:chMax val="1"/>
          <dgm:bulletEnabled val="1"/>
        </dgm:presLayoutVars>
      </dgm:prSet>
      <dgm:spPr/>
      <dgm:t>
        <a:bodyPr/>
        <a:lstStyle/>
        <a:p>
          <a:endParaRPr lang="it-IT"/>
        </a:p>
      </dgm:t>
    </dgm:pt>
    <dgm:pt modelId="{AD28E95C-12D1-41DC-8FC9-2C72CB2C2740}" type="pres">
      <dgm:prSet presAssocID="{49F89209-ADBF-4BE9-BA8D-79D6A4658BE2}" presName="descendantText" presStyleLbl="alignAccFollowNode1" presStyleIdx="1" presStyleCnt="3" custScaleX="120061">
        <dgm:presLayoutVars>
          <dgm:bulletEnabled val="1"/>
        </dgm:presLayoutVars>
      </dgm:prSet>
      <dgm:spPr/>
      <dgm:t>
        <a:bodyPr/>
        <a:lstStyle/>
        <a:p>
          <a:endParaRPr lang="it-IT"/>
        </a:p>
      </dgm:t>
    </dgm:pt>
    <dgm:pt modelId="{50890530-5A34-47B0-B882-952A412B6266}" type="pres">
      <dgm:prSet presAssocID="{91E025B9-B630-42FD-BEAF-E203FB4B7930}" presName="sp" presStyleCnt="0"/>
      <dgm:spPr/>
    </dgm:pt>
    <dgm:pt modelId="{28BDFE9E-3CAC-4189-82B3-A377BE666399}" type="pres">
      <dgm:prSet presAssocID="{96D5DF4F-96C6-4384-9DFE-271D4A22D16B}" presName="linNode" presStyleCnt="0"/>
      <dgm:spPr/>
    </dgm:pt>
    <dgm:pt modelId="{7E2B359C-1A22-4A3C-BE9F-578A84E2B164}" type="pres">
      <dgm:prSet presAssocID="{96D5DF4F-96C6-4384-9DFE-271D4A22D16B}" presName="parentText" presStyleLbl="node1" presStyleIdx="2" presStyleCnt="3" custScaleX="47976">
        <dgm:presLayoutVars>
          <dgm:chMax val="1"/>
          <dgm:bulletEnabled val="1"/>
        </dgm:presLayoutVars>
      </dgm:prSet>
      <dgm:spPr/>
      <dgm:t>
        <a:bodyPr/>
        <a:lstStyle/>
        <a:p>
          <a:endParaRPr lang="it-IT"/>
        </a:p>
      </dgm:t>
    </dgm:pt>
    <dgm:pt modelId="{B97D3E93-2DE5-411D-A352-98497BD921E9}" type="pres">
      <dgm:prSet presAssocID="{96D5DF4F-96C6-4384-9DFE-271D4A22D16B}" presName="descendantText" presStyleLbl="alignAccFollowNode1" presStyleIdx="2" presStyleCnt="3" custScaleX="120061">
        <dgm:presLayoutVars>
          <dgm:bulletEnabled val="1"/>
        </dgm:presLayoutVars>
      </dgm:prSet>
      <dgm:spPr/>
      <dgm:t>
        <a:bodyPr/>
        <a:lstStyle/>
        <a:p>
          <a:endParaRPr lang="it-IT"/>
        </a:p>
      </dgm:t>
    </dgm:pt>
  </dgm:ptLst>
  <dgm:cxnLst>
    <dgm:cxn modelId="{78A71246-EDEA-44DD-8B4E-CDB19D139997}" srcId="{F84E8C3B-D747-447F-BA2C-660E5D60C19A}" destId="{49F89209-ADBF-4BE9-BA8D-79D6A4658BE2}" srcOrd="1" destOrd="0" parTransId="{7382D1F3-A9DB-4485-A4C1-E018DA7219BA}" sibTransId="{91E025B9-B630-42FD-BEAF-E203FB4B7930}"/>
    <dgm:cxn modelId="{78F41545-72A1-4F47-8F8B-ADC41DF17842}" type="presOf" srcId="{B1810793-9AA4-4957-B586-FAC3E08E9232}" destId="{AC8CAEB5-5672-495F-A27D-7A8BA1D0DB00}" srcOrd="0" destOrd="0" presId="urn:microsoft.com/office/officeart/2005/8/layout/vList5"/>
    <dgm:cxn modelId="{799D39CA-4051-494D-AE82-13E203A3CD1F}" type="presOf" srcId="{F84E8C3B-D747-447F-BA2C-660E5D60C19A}" destId="{EA4B7DE6-28E2-427C-90CB-DC8F97195FA8}" srcOrd="0" destOrd="0" presId="urn:microsoft.com/office/officeart/2005/8/layout/vList5"/>
    <dgm:cxn modelId="{3C113333-BAE9-4E07-846B-2A735229254D}" type="presOf" srcId="{49F89209-ADBF-4BE9-BA8D-79D6A4658BE2}" destId="{AF024DC7-2C71-4344-BA68-7F29A0D4888A}" srcOrd="0" destOrd="0" presId="urn:microsoft.com/office/officeart/2005/8/layout/vList5"/>
    <dgm:cxn modelId="{579B3BA2-05FC-4C52-A163-C251ECED0D17}" type="presOf" srcId="{140517A7-95C2-459C-B1A2-16215D1C19E8}" destId="{6C6B638E-EF09-4CC9-BC69-CED413720B46}" srcOrd="0" destOrd="0" presId="urn:microsoft.com/office/officeart/2005/8/layout/vList5"/>
    <dgm:cxn modelId="{2F3345C0-BFA0-44C3-9CD1-80AB932E27D1}" srcId="{F84E8C3B-D747-447F-BA2C-660E5D60C19A}" destId="{B1810793-9AA4-4957-B586-FAC3E08E9232}" srcOrd="0" destOrd="0" parTransId="{8A771919-AD33-483D-8772-3C165E4B6404}" sibTransId="{B1DFDE2D-9503-4529-802F-AD08BDE9A3B3}"/>
    <dgm:cxn modelId="{40083F68-35D5-49B3-A075-04AB99F747C7}" srcId="{F84E8C3B-D747-447F-BA2C-660E5D60C19A}" destId="{96D5DF4F-96C6-4384-9DFE-271D4A22D16B}" srcOrd="2" destOrd="0" parTransId="{FAD14498-EEE9-4EBB-AD36-09480112FAD8}" sibTransId="{11605E3E-E3A8-4345-908B-F80939CAC8BA}"/>
    <dgm:cxn modelId="{B00779DB-B2A2-4EEC-A2AC-1D5FA83B4C46}" srcId="{96D5DF4F-96C6-4384-9DFE-271D4A22D16B}" destId="{676DF1A0-AE28-4B65-B371-D6475CA6DA4F}" srcOrd="0" destOrd="0" parTransId="{2F4CAA21-8A0F-4DA9-A7C9-D8641DC321B9}" sibTransId="{91879FE0-5E9E-4F7C-903F-D50EF025D4DC}"/>
    <dgm:cxn modelId="{DAA8FEDC-9675-4E6E-845E-ED645D2052D6}" type="presOf" srcId="{6CA3792E-7BA7-4133-A3EB-05B11E9C3B89}" destId="{AD28E95C-12D1-41DC-8FC9-2C72CB2C2740}" srcOrd="0" destOrd="0" presId="urn:microsoft.com/office/officeart/2005/8/layout/vList5"/>
    <dgm:cxn modelId="{DF4A4A9F-816D-42C5-98CF-4DCB1610C259}" type="presOf" srcId="{676DF1A0-AE28-4B65-B371-D6475CA6DA4F}" destId="{B97D3E93-2DE5-411D-A352-98497BD921E9}" srcOrd="0" destOrd="0" presId="urn:microsoft.com/office/officeart/2005/8/layout/vList5"/>
    <dgm:cxn modelId="{1B29A168-01F3-407D-B686-D250C4579BEE}" srcId="{B1810793-9AA4-4957-B586-FAC3E08E9232}" destId="{140517A7-95C2-459C-B1A2-16215D1C19E8}" srcOrd="0" destOrd="0" parTransId="{83B111DE-60D8-470B-8973-E1E194546796}" sibTransId="{09BB6F66-5A6B-44A3-B2E7-2800A23A0E22}"/>
    <dgm:cxn modelId="{8E33B755-B235-46B9-8895-0FC83CCD605F}" srcId="{49F89209-ADBF-4BE9-BA8D-79D6A4658BE2}" destId="{6CA3792E-7BA7-4133-A3EB-05B11E9C3B89}" srcOrd="0" destOrd="0" parTransId="{902E0DCC-777B-49EC-B2CC-E155DED3440A}" sibTransId="{EBC5CC1C-7725-4CF6-B050-89B55ECC5A5E}"/>
    <dgm:cxn modelId="{FD2B5C5F-C715-4592-9629-2DE148D50001}" type="presOf" srcId="{96D5DF4F-96C6-4384-9DFE-271D4A22D16B}" destId="{7E2B359C-1A22-4A3C-BE9F-578A84E2B164}" srcOrd="0" destOrd="0" presId="urn:microsoft.com/office/officeart/2005/8/layout/vList5"/>
    <dgm:cxn modelId="{DA2C0F76-81B9-4774-AD5B-EDDEBB924F20}" type="presParOf" srcId="{EA4B7DE6-28E2-427C-90CB-DC8F97195FA8}" destId="{B8CF7B9A-9068-41AB-9DC0-5AF46D8BFD32}" srcOrd="0" destOrd="0" presId="urn:microsoft.com/office/officeart/2005/8/layout/vList5"/>
    <dgm:cxn modelId="{E6CFAD78-2079-4485-9DE6-CF1318F0F0C6}" type="presParOf" srcId="{B8CF7B9A-9068-41AB-9DC0-5AF46D8BFD32}" destId="{AC8CAEB5-5672-495F-A27D-7A8BA1D0DB00}" srcOrd="0" destOrd="0" presId="urn:microsoft.com/office/officeart/2005/8/layout/vList5"/>
    <dgm:cxn modelId="{4E4D5080-1E28-45F0-8885-86D1C520C91B}" type="presParOf" srcId="{B8CF7B9A-9068-41AB-9DC0-5AF46D8BFD32}" destId="{6C6B638E-EF09-4CC9-BC69-CED413720B46}" srcOrd="1" destOrd="0" presId="urn:microsoft.com/office/officeart/2005/8/layout/vList5"/>
    <dgm:cxn modelId="{1B285118-4D1C-4CC5-88C0-F6E1C5A24004}" type="presParOf" srcId="{EA4B7DE6-28E2-427C-90CB-DC8F97195FA8}" destId="{F654358F-837D-481C-BEE3-1A3457ED1D8F}" srcOrd="1" destOrd="0" presId="urn:microsoft.com/office/officeart/2005/8/layout/vList5"/>
    <dgm:cxn modelId="{411A7CD4-E345-40ED-B851-711C71A27431}" type="presParOf" srcId="{EA4B7DE6-28E2-427C-90CB-DC8F97195FA8}" destId="{1C7B990C-3C54-450B-8835-B71D96989CB1}" srcOrd="2" destOrd="0" presId="urn:microsoft.com/office/officeart/2005/8/layout/vList5"/>
    <dgm:cxn modelId="{2F7B5A70-1EC5-4AC0-B036-739BC4B119ED}" type="presParOf" srcId="{1C7B990C-3C54-450B-8835-B71D96989CB1}" destId="{AF024DC7-2C71-4344-BA68-7F29A0D4888A}" srcOrd="0" destOrd="0" presId="urn:microsoft.com/office/officeart/2005/8/layout/vList5"/>
    <dgm:cxn modelId="{49053A9D-FFDC-4B75-98C1-D04FE624A553}" type="presParOf" srcId="{1C7B990C-3C54-450B-8835-B71D96989CB1}" destId="{AD28E95C-12D1-41DC-8FC9-2C72CB2C2740}" srcOrd="1" destOrd="0" presId="urn:microsoft.com/office/officeart/2005/8/layout/vList5"/>
    <dgm:cxn modelId="{C8AF0372-2AC3-4430-8E3E-850C396D9E37}" type="presParOf" srcId="{EA4B7DE6-28E2-427C-90CB-DC8F97195FA8}" destId="{50890530-5A34-47B0-B882-952A412B6266}" srcOrd="3" destOrd="0" presId="urn:microsoft.com/office/officeart/2005/8/layout/vList5"/>
    <dgm:cxn modelId="{78D1A359-48AC-466A-8D97-6976393ACD90}" type="presParOf" srcId="{EA4B7DE6-28E2-427C-90CB-DC8F97195FA8}" destId="{28BDFE9E-3CAC-4189-82B3-A377BE666399}" srcOrd="4" destOrd="0" presId="urn:microsoft.com/office/officeart/2005/8/layout/vList5"/>
    <dgm:cxn modelId="{06140537-27E4-450A-B05E-D9936315275A}" type="presParOf" srcId="{28BDFE9E-3CAC-4189-82B3-A377BE666399}" destId="{7E2B359C-1A22-4A3C-BE9F-578A84E2B164}" srcOrd="0" destOrd="0" presId="urn:microsoft.com/office/officeart/2005/8/layout/vList5"/>
    <dgm:cxn modelId="{C9DA6C7B-AF79-44D4-BA80-8B7AF5B6BB08}" type="presParOf" srcId="{28BDFE9E-3CAC-4189-82B3-A377BE666399}" destId="{B97D3E93-2DE5-411D-A352-98497BD921E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B1A83B-0E78-433C-97B1-5F95218D6070}"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6D5B9CEB-886A-425C-871F-257EEA178DAB}">
      <dgm:prSet phldrT="[Text]" custT="1"/>
      <dgm:spPr/>
      <dgm:t>
        <a:bodyPr/>
        <a:lstStyle/>
        <a:p>
          <a:r>
            <a:rPr lang="en-GB" sz="1400" dirty="0"/>
            <a:t>Knowledge</a:t>
          </a:r>
          <a:endParaRPr lang="en-GB" sz="1100" dirty="0"/>
        </a:p>
      </dgm:t>
    </dgm:pt>
    <dgm:pt modelId="{1DD4A81A-D2C7-4D98-9C7F-BD8719162BCB}" type="parTrans" cxnId="{8FAC7971-192F-4C14-A486-23DB55B3A1A5}">
      <dgm:prSet/>
      <dgm:spPr/>
      <dgm:t>
        <a:bodyPr/>
        <a:lstStyle/>
        <a:p>
          <a:endParaRPr lang="en-GB" sz="1200"/>
        </a:p>
      </dgm:t>
    </dgm:pt>
    <dgm:pt modelId="{D6D1AA9A-111E-4FE2-9F47-0484B95711B7}" type="sibTrans" cxnId="{8FAC7971-192F-4C14-A486-23DB55B3A1A5}">
      <dgm:prSet/>
      <dgm:spPr/>
      <dgm:t>
        <a:bodyPr/>
        <a:lstStyle/>
        <a:p>
          <a:endParaRPr lang="en-GB" sz="1200"/>
        </a:p>
      </dgm:t>
    </dgm:pt>
    <dgm:pt modelId="{89779E64-813B-4780-B813-40B824B50600}">
      <dgm:prSet phldrT="[Text]" custT="1"/>
      <dgm:spPr/>
      <dgm:t>
        <a:bodyPr/>
        <a:lstStyle/>
        <a:p>
          <a:r>
            <a:rPr lang="en-GB" sz="1400" dirty="0"/>
            <a:t>Skills</a:t>
          </a:r>
          <a:endParaRPr lang="en-GB" sz="1100" dirty="0"/>
        </a:p>
      </dgm:t>
    </dgm:pt>
    <dgm:pt modelId="{0E678AA9-0117-445C-98A8-9FDE74847775}" type="parTrans" cxnId="{F02522BB-B969-4877-817D-747C0F55131B}">
      <dgm:prSet/>
      <dgm:spPr/>
      <dgm:t>
        <a:bodyPr/>
        <a:lstStyle/>
        <a:p>
          <a:endParaRPr lang="en-GB" sz="1200"/>
        </a:p>
      </dgm:t>
    </dgm:pt>
    <dgm:pt modelId="{45AB3045-2C77-441F-81DB-4314B22E921A}" type="sibTrans" cxnId="{F02522BB-B969-4877-817D-747C0F55131B}">
      <dgm:prSet/>
      <dgm:spPr/>
      <dgm:t>
        <a:bodyPr/>
        <a:lstStyle/>
        <a:p>
          <a:endParaRPr lang="en-GB" sz="1200"/>
        </a:p>
      </dgm:t>
    </dgm:pt>
    <dgm:pt modelId="{47ECDD0E-1A9E-49BC-8B37-278DA4CC9654}">
      <dgm:prSet phldrT="[Text]" custT="1"/>
      <dgm:spPr/>
      <dgm:t>
        <a:bodyPr/>
        <a:lstStyle/>
        <a:p>
          <a:r>
            <a:rPr lang="en-GB" sz="1400" dirty="0"/>
            <a:t>Attributes</a:t>
          </a:r>
          <a:endParaRPr lang="en-GB" sz="1100" dirty="0"/>
        </a:p>
      </dgm:t>
    </dgm:pt>
    <dgm:pt modelId="{48E5E3C1-5C10-4483-8742-71AC07914490}" type="parTrans" cxnId="{70677FDF-C6DA-41D2-BE4B-D05EC94C1488}">
      <dgm:prSet/>
      <dgm:spPr/>
      <dgm:t>
        <a:bodyPr/>
        <a:lstStyle/>
        <a:p>
          <a:endParaRPr lang="en-GB" sz="1200"/>
        </a:p>
      </dgm:t>
    </dgm:pt>
    <dgm:pt modelId="{86D164BE-F00F-430B-8FB0-2CE4BA9F3EBB}" type="sibTrans" cxnId="{70677FDF-C6DA-41D2-BE4B-D05EC94C1488}">
      <dgm:prSet/>
      <dgm:spPr/>
      <dgm:t>
        <a:bodyPr/>
        <a:lstStyle/>
        <a:p>
          <a:endParaRPr lang="en-GB" sz="1200"/>
        </a:p>
      </dgm:t>
    </dgm:pt>
    <dgm:pt modelId="{C101803D-98A8-4E5F-8CC0-EB1C9904637C}" type="pres">
      <dgm:prSet presAssocID="{DDB1A83B-0E78-433C-97B1-5F95218D6070}" presName="Name0" presStyleCnt="0">
        <dgm:presLayoutVars>
          <dgm:chMax val="7"/>
          <dgm:chPref val="7"/>
          <dgm:dir/>
          <dgm:animLvl val="lvl"/>
        </dgm:presLayoutVars>
      </dgm:prSet>
      <dgm:spPr/>
      <dgm:t>
        <a:bodyPr/>
        <a:lstStyle/>
        <a:p>
          <a:endParaRPr lang="it-IT"/>
        </a:p>
      </dgm:t>
    </dgm:pt>
    <dgm:pt modelId="{7C9A21A8-9E6D-493B-8D34-00696894A266}" type="pres">
      <dgm:prSet presAssocID="{6D5B9CEB-886A-425C-871F-257EEA178DAB}" presName="Accent1" presStyleCnt="0"/>
      <dgm:spPr/>
    </dgm:pt>
    <dgm:pt modelId="{5F84B47B-0AB9-4BBD-9502-6456C4853D01}" type="pres">
      <dgm:prSet presAssocID="{6D5B9CEB-886A-425C-871F-257EEA178DAB}" presName="Accent" presStyleLbl="node1" presStyleIdx="0" presStyleCnt="3"/>
      <dgm:spPr>
        <a:solidFill>
          <a:srgbClr val="30455A"/>
        </a:solidFill>
      </dgm:spPr>
    </dgm:pt>
    <dgm:pt modelId="{CB2AEC37-8EB9-4172-A9A7-C9127D55C27D}" type="pres">
      <dgm:prSet presAssocID="{6D5B9CEB-886A-425C-871F-257EEA178DAB}" presName="Parent1" presStyleLbl="revTx" presStyleIdx="0" presStyleCnt="3">
        <dgm:presLayoutVars>
          <dgm:chMax val="1"/>
          <dgm:chPref val="1"/>
          <dgm:bulletEnabled val="1"/>
        </dgm:presLayoutVars>
      </dgm:prSet>
      <dgm:spPr/>
      <dgm:t>
        <a:bodyPr/>
        <a:lstStyle/>
        <a:p>
          <a:endParaRPr lang="it-IT"/>
        </a:p>
      </dgm:t>
    </dgm:pt>
    <dgm:pt modelId="{5B43CBBE-860E-4E2B-A98C-1BD8F0B5378F}" type="pres">
      <dgm:prSet presAssocID="{89779E64-813B-4780-B813-40B824B50600}" presName="Accent2" presStyleCnt="0"/>
      <dgm:spPr/>
    </dgm:pt>
    <dgm:pt modelId="{48FD8CBA-738A-40BA-9F59-9F725150491D}" type="pres">
      <dgm:prSet presAssocID="{89779E64-813B-4780-B813-40B824B50600}" presName="Accent" presStyleLbl="node1" presStyleIdx="1" presStyleCnt="3"/>
      <dgm:spPr>
        <a:solidFill>
          <a:srgbClr val="11A99D"/>
        </a:solidFill>
      </dgm:spPr>
    </dgm:pt>
    <dgm:pt modelId="{557B91E1-F3E2-4AFC-8C6E-7F4EEFFCDB0B}" type="pres">
      <dgm:prSet presAssocID="{89779E64-813B-4780-B813-40B824B50600}" presName="Parent2" presStyleLbl="revTx" presStyleIdx="1" presStyleCnt="3">
        <dgm:presLayoutVars>
          <dgm:chMax val="1"/>
          <dgm:chPref val="1"/>
          <dgm:bulletEnabled val="1"/>
        </dgm:presLayoutVars>
      </dgm:prSet>
      <dgm:spPr/>
      <dgm:t>
        <a:bodyPr/>
        <a:lstStyle/>
        <a:p>
          <a:endParaRPr lang="it-IT"/>
        </a:p>
      </dgm:t>
    </dgm:pt>
    <dgm:pt modelId="{73F4401C-13E1-44FE-8703-FC073D6928D0}" type="pres">
      <dgm:prSet presAssocID="{47ECDD0E-1A9E-49BC-8B37-278DA4CC9654}" presName="Accent3" presStyleCnt="0"/>
      <dgm:spPr/>
    </dgm:pt>
    <dgm:pt modelId="{D5932104-BE9E-41B7-B111-280A5F1941AC}" type="pres">
      <dgm:prSet presAssocID="{47ECDD0E-1A9E-49BC-8B37-278DA4CC9654}" presName="Accent" presStyleLbl="node1" presStyleIdx="2" presStyleCnt="3"/>
      <dgm:spPr>
        <a:solidFill>
          <a:srgbClr val="11A9C5"/>
        </a:solidFill>
      </dgm:spPr>
    </dgm:pt>
    <dgm:pt modelId="{4D133877-F0C2-44F6-8899-73B3217B0540}" type="pres">
      <dgm:prSet presAssocID="{47ECDD0E-1A9E-49BC-8B37-278DA4CC9654}" presName="Parent3" presStyleLbl="revTx" presStyleIdx="2" presStyleCnt="3">
        <dgm:presLayoutVars>
          <dgm:chMax val="1"/>
          <dgm:chPref val="1"/>
          <dgm:bulletEnabled val="1"/>
        </dgm:presLayoutVars>
      </dgm:prSet>
      <dgm:spPr/>
      <dgm:t>
        <a:bodyPr/>
        <a:lstStyle/>
        <a:p>
          <a:endParaRPr lang="it-IT"/>
        </a:p>
      </dgm:t>
    </dgm:pt>
  </dgm:ptLst>
  <dgm:cxnLst>
    <dgm:cxn modelId="{F02522BB-B969-4877-817D-747C0F55131B}" srcId="{DDB1A83B-0E78-433C-97B1-5F95218D6070}" destId="{89779E64-813B-4780-B813-40B824B50600}" srcOrd="1" destOrd="0" parTransId="{0E678AA9-0117-445C-98A8-9FDE74847775}" sibTransId="{45AB3045-2C77-441F-81DB-4314B22E921A}"/>
    <dgm:cxn modelId="{A76BFCAF-7D53-4A95-A9A9-0C57AB14BC42}" type="presOf" srcId="{DDB1A83B-0E78-433C-97B1-5F95218D6070}" destId="{C101803D-98A8-4E5F-8CC0-EB1C9904637C}" srcOrd="0" destOrd="0" presId="urn:microsoft.com/office/officeart/2009/layout/CircleArrowProcess"/>
    <dgm:cxn modelId="{A2A61953-F635-4D57-B5E0-7108590E95A8}" type="presOf" srcId="{89779E64-813B-4780-B813-40B824B50600}" destId="{557B91E1-F3E2-4AFC-8C6E-7F4EEFFCDB0B}" srcOrd="0" destOrd="0" presId="urn:microsoft.com/office/officeart/2009/layout/CircleArrowProcess"/>
    <dgm:cxn modelId="{D7AC3268-26C5-4979-804B-15A55129F4A6}" type="presOf" srcId="{6D5B9CEB-886A-425C-871F-257EEA178DAB}" destId="{CB2AEC37-8EB9-4172-A9A7-C9127D55C27D}" srcOrd="0" destOrd="0" presId="urn:microsoft.com/office/officeart/2009/layout/CircleArrowProcess"/>
    <dgm:cxn modelId="{9FCF8D56-1293-463E-80E3-456F21AB8026}" type="presOf" srcId="{47ECDD0E-1A9E-49BC-8B37-278DA4CC9654}" destId="{4D133877-F0C2-44F6-8899-73B3217B0540}" srcOrd="0" destOrd="0" presId="urn:microsoft.com/office/officeart/2009/layout/CircleArrowProcess"/>
    <dgm:cxn modelId="{70677FDF-C6DA-41D2-BE4B-D05EC94C1488}" srcId="{DDB1A83B-0E78-433C-97B1-5F95218D6070}" destId="{47ECDD0E-1A9E-49BC-8B37-278DA4CC9654}" srcOrd="2" destOrd="0" parTransId="{48E5E3C1-5C10-4483-8742-71AC07914490}" sibTransId="{86D164BE-F00F-430B-8FB0-2CE4BA9F3EBB}"/>
    <dgm:cxn modelId="{8FAC7971-192F-4C14-A486-23DB55B3A1A5}" srcId="{DDB1A83B-0E78-433C-97B1-5F95218D6070}" destId="{6D5B9CEB-886A-425C-871F-257EEA178DAB}" srcOrd="0" destOrd="0" parTransId="{1DD4A81A-D2C7-4D98-9C7F-BD8719162BCB}" sibTransId="{D6D1AA9A-111E-4FE2-9F47-0484B95711B7}"/>
    <dgm:cxn modelId="{6A523423-CC14-4F0E-902E-16F69DB43489}" type="presParOf" srcId="{C101803D-98A8-4E5F-8CC0-EB1C9904637C}" destId="{7C9A21A8-9E6D-493B-8D34-00696894A266}" srcOrd="0" destOrd="0" presId="urn:microsoft.com/office/officeart/2009/layout/CircleArrowProcess"/>
    <dgm:cxn modelId="{DA6A6846-5CEB-4C05-AA70-40964911915A}" type="presParOf" srcId="{7C9A21A8-9E6D-493B-8D34-00696894A266}" destId="{5F84B47B-0AB9-4BBD-9502-6456C4853D01}" srcOrd="0" destOrd="0" presId="urn:microsoft.com/office/officeart/2009/layout/CircleArrowProcess"/>
    <dgm:cxn modelId="{D2896A80-43E8-4126-89BF-61A08953DEDB}" type="presParOf" srcId="{C101803D-98A8-4E5F-8CC0-EB1C9904637C}" destId="{CB2AEC37-8EB9-4172-A9A7-C9127D55C27D}" srcOrd="1" destOrd="0" presId="urn:microsoft.com/office/officeart/2009/layout/CircleArrowProcess"/>
    <dgm:cxn modelId="{D3BA674F-62C0-4159-BED0-50F220D78CAF}" type="presParOf" srcId="{C101803D-98A8-4E5F-8CC0-EB1C9904637C}" destId="{5B43CBBE-860E-4E2B-A98C-1BD8F0B5378F}" srcOrd="2" destOrd="0" presId="urn:microsoft.com/office/officeart/2009/layout/CircleArrowProcess"/>
    <dgm:cxn modelId="{A9FE238B-F805-447D-8502-F6087F2BF720}" type="presParOf" srcId="{5B43CBBE-860E-4E2B-A98C-1BD8F0B5378F}" destId="{48FD8CBA-738A-40BA-9F59-9F725150491D}" srcOrd="0" destOrd="0" presId="urn:microsoft.com/office/officeart/2009/layout/CircleArrowProcess"/>
    <dgm:cxn modelId="{BE2229F5-7BFC-4603-81EB-3BB68D6A1396}" type="presParOf" srcId="{C101803D-98A8-4E5F-8CC0-EB1C9904637C}" destId="{557B91E1-F3E2-4AFC-8C6E-7F4EEFFCDB0B}" srcOrd="3" destOrd="0" presId="urn:microsoft.com/office/officeart/2009/layout/CircleArrowProcess"/>
    <dgm:cxn modelId="{216DB599-A2E1-43D3-8F96-952F99348C71}" type="presParOf" srcId="{C101803D-98A8-4E5F-8CC0-EB1C9904637C}" destId="{73F4401C-13E1-44FE-8703-FC073D6928D0}" srcOrd="4" destOrd="0" presId="urn:microsoft.com/office/officeart/2009/layout/CircleArrowProcess"/>
    <dgm:cxn modelId="{E986A088-0680-43AD-A4F2-66BD17EFEAF3}" type="presParOf" srcId="{73F4401C-13E1-44FE-8703-FC073D6928D0}" destId="{D5932104-BE9E-41B7-B111-280A5F1941AC}" srcOrd="0" destOrd="0" presId="urn:microsoft.com/office/officeart/2009/layout/CircleArrowProcess"/>
    <dgm:cxn modelId="{DC28C86E-86FD-4274-A54B-5E5921A85BAE}" type="presParOf" srcId="{C101803D-98A8-4E5F-8CC0-EB1C9904637C}" destId="{4D133877-F0C2-44F6-8899-73B3217B0540}"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50516D-D009-4B03-81C3-B36C8CE97ACC}" type="doc">
      <dgm:prSet loTypeId="urn:microsoft.com/office/officeart/2005/8/layout/cycle2" loCatId="cycle" qsTypeId="urn:microsoft.com/office/officeart/2005/8/quickstyle/simple2" qsCatId="simple" csTypeId="urn:microsoft.com/office/officeart/2005/8/colors/accent2_2" csCatId="accent2" phldr="1"/>
      <dgm:spPr/>
      <dgm:t>
        <a:bodyPr/>
        <a:lstStyle/>
        <a:p>
          <a:endParaRPr lang="en-GB"/>
        </a:p>
      </dgm:t>
    </dgm:pt>
    <dgm:pt modelId="{D3C0109C-E995-4051-9C14-25961001419C}">
      <dgm:prSet phldrT="[Text]" custT="1"/>
      <dgm:spPr>
        <a:solidFill>
          <a:srgbClr val="10AEC7"/>
        </a:solidFill>
        <a:ln>
          <a:solidFill>
            <a:schemeClr val="bg1"/>
          </a:solidFill>
        </a:ln>
      </dgm:spPr>
      <dgm:t>
        <a:bodyPr/>
        <a:lstStyle/>
        <a:p>
          <a:r>
            <a:rPr lang="en-GB" sz="2000" dirty="0"/>
            <a:t>Formal Curriculum</a:t>
          </a:r>
        </a:p>
      </dgm:t>
    </dgm:pt>
    <dgm:pt modelId="{78423A0D-302A-425A-8E4E-82A5973EFB99}" type="parTrans" cxnId="{3798FFBE-9066-4C7D-8738-D185C755EF8A}">
      <dgm:prSet/>
      <dgm:spPr/>
      <dgm:t>
        <a:bodyPr/>
        <a:lstStyle/>
        <a:p>
          <a:endParaRPr lang="en-GB" sz="2400"/>
        </a:p>
      </dgm:t>
    </dgm:pt>
    <dgm:pt modelId="{DDD0E75E-D937-49D8-8129-14966CF8DC5E}" type="sibTrans" cxnId="{3798FFBE-9066-4C7D-8738-D185C755EF8A}">
      <dgm:prSet custT="1"/>
      <dgm:spPr>
        <a:solidFill>
          <a:schemeClr val="accent3">
            <a:lumMod val="75000"/>
          </a:schemeClr>
        </a:solidFill>
      </dgm:spPr>
      <dgm:t>
        <a:bodyPr/>
        <a:lstStyle/>
        <a:p>
          <a:endParaRPr lang="en-GB" sz="1800"/>
        </a:p>
      </dgm:t>
    </dgm:pt>
    <dgm:pt modelId="{5FA328BC-A883-4DCE-AA83-B5A1870CBD23}">
      <dgm:prSet phldrT="[Text]" custT="1"/>
      <dgm:spPr>
        <a:solidFill>
          <a:srgbClr val="10AEC7"/>
        </a:solidFill>
        <a:ln>
          <a:solidFill>
            <a:schemeClr val="bg1"/>
          </a:solidFill>
        </a:ln>
      </dgm:spPr>
      <dgm:t>
        <a:bodyPr/>
        <a:lstStyle/>
        <a:p>
          <a:r>
            <a:rPr lang="en-GB" sz="2000" dirty="0"/>
            <a:t>Informal Curriculum </a:t>
          </a:r>
        </a:p>
      </dgm:t>
    </dgm:pt>
    <dgm:pt modelId="{CB76A9C4-F253-4060-B70E-28EA620AA2F6}" type="parTrans" cxnId="{6E572F45-61B6-48DD-BFD8-E0DF42E77DFF}">
      <dgm:prSet/>
      <dgm:spPr/>
      <dgm:t>
        <a:bodyPr/>
        <a:lstStyle/>
        <a:p>
          <a:endParaRPr lang="en-GB" sz="2400"/>
        </a:p>
      </dgm:t>
    </dgm:pt>
    <dgm:pt modelId="{A5A71935-ED52-4912-90F8-7660348EC3AE}" type="sibTrans" cxnId="{6E572F45-61B6-48DD-BFD8-E0DF42E77DFF}">
      <dgm:prSet custT="1"/>
      <dgm:spPr>
        <a:solidFill>
          <a:schemeClr val="accent3">
            <a:lumMod val="75000"/>
          </a:schemeClr>
        </a:solidFill>
      </dgm:spPr>
      <dgm:t>
        <a:bodyPr/>
        <a:lstStyle/>
        <a:p>
          <a:endParaRPr lang="en-GB" sz="1800"/>
        </a:p>
      </dgm:t>
    </dgm:pt>
    <dgm:pt modelId="{C0B39E36-B827-416F-B2D5-2C0F25CBA83F}">
      <dgm:prSet phldrT="[Text]" custT="1"/>
      <dgm:spPr>
        <a:solidFill>
          <a:srgbClr val="10AEC7"/>
        </a:solidFill>
        <a:ln>
          <a:solidFill>
            <a:schemeClr val="bg1"/>
          </a:solidFill>
        </a:ln>
      </dgm:spPr>
      <dgm:t>
        <a:bodyPr/>
        <a:lstStyle/>
        <a:p>
          <a:r>
            <a:rPr lang="en-GB" sz="2000" dirty="0"/>
            <a:t>Subliminal Curriculum</a:t>
          </a:r>
        </a:p>
      </dgm:t>
    </dgm:pt>
    <dgm:pt modelId="{990934A8-964D-4544-B6BB-E58E0DC8230D}" type="sibTrans" cxnId="{EA2FC657-30F5-4564-9163-9D4BBAE0634C}">
      <dgm:prSet custT="1"/>
      <dgm:spPr>
        <a:solidFill>
          <a:schemeClr val="accent3">
            <a:lumMod val="75000"/>
          </a:schemeClr>
        </a:solidFill>
      </dgm:spPr>
      <dgm:t>
        <a:bodyPr/>
        <a:lstStyle/>
        <a:p>
          <a:endParaRPr lang="en-GB" sz="1800"/>
        </a:p>
      </dgm:t>
    </dgm:pt>
    <dgm:pt modelId="{6FD80759-46CC-4F2F-8968-1F6F618BD088}" type="parTrans" cxnId="{EA2FC657-30F5-4564-9163-9D4BBAE0634C}">
      <dgm:prSet/>
      <dgm:spPr/>
      <dgm:t>
        <a:bodyPr/>
        <a:lstStyle/>
        <a:p>
          <a:endParaRPr lang="en-GB" sz="2400"/>
        </a:p>
      </dgm:t>
    </dgm:pt>
    <dgm:pt modelId="{F46C9A83-A731-4583-BFAE-A48177ACC9AE}" type="pres">
      <dgm:prSet presAssocID="{4150516D-D009-4B03-81C3-B36C8CE97ACC}" presName="cycle" presStyleCnt="0">
        <dgm:presLayoutVars>
          <dgm:dir/>
          <dgm:resizeHandles val="exact"/>
        </dgm:presLayoutVars>
      </dgm:prSet>
      <dgm:spPr/>
      <dgm:t>
        <a:bodyPr/>
        <a:lstStyle/>
        <a:p>
          <a:endParaRPr lang="it-IT"/>
        </a:p>
      </dgm:t>
    </dgm:pt>
    <dgm:pt modelId="{8DFB3808-EAEE-42D9-98EE-D1C3D5039FFD}" type="pres">
      <dgm:prSet presAssocID="{D3C0109C-E995-4051-9C14-25961001419C}" presName="node" presStyleLbl="node1" presStyleIdx="0" presStyleCnt="3">
        <dgm:presLayoutVars>
          <dgm:bulletEnabled val="1"/>
        </dgm:presLayoutVars>
      </dgm:prSet>
      <dgm:spPr/>
      <dgm:t>
        <a:bodyPr/>
        <a:lstStyle/>
        <a:p>
          <a:endParaRPr lang="it-IT"/>
        </a:p>
      </dgm:t>
    </dgm:pt>
    <dgm:pt modelId="{AB56B155-D907-4D63-84E0-575A9D5715DB}" type="pres">
      <dgm:prSet presAssocID="{DDD0E75E-D937-49D8-8129-14966CF8DC5E}" presName="sibTrans" presStyleLbl="sibTrans2D1" presStyleIdx="0" presStyleCnt="3" custAng="11074505" custLinFactNeighborX="31479" custLinFactNeighborY="-17267"/>
      <dgm:spPr/>
      <dgm:t>
        <a:bodyPr/>
        <a:lstStyle/>
        <a:p>
          <a:endParaRPr lang="it-IT"/>
        </a:p>
      </dgm:t>
    </dgm:pt>
    <dgm:pt modelId="{FA3EB652-EA6B-405F-A199-9642559E7917}" type="pres">
      <dgm:prSet presAssocID="{DDD0E75E-D937-49D8-8129-14966CF8DC5E}" presName="connectorText" presStyleLbl="sibTrans2D1" presStyleIdx="0" presStyleCnt="3"/>
      <dgm:spPr/>
      <dgm:t>
        <a:bodyPr/>
        <a:lstStyle/>
        <a:p>
          <a:endParaRPr lang="it-IT"/>
        </a:p>
      </dgm:t>
    </dgm:pt>
    <dgm:pt modelId="{B7907B15-35E7-4DD0-AA6B-938B7CBC5FCA}" type="pres">
      <dgm:prSet presAssocID="{5FA328BC-A883-4DCE-AA83-B5A1870CBD23}" presName="node" presStyleLbl="node1" presStyleIdx="1" presStyleCnt="3">
        <dgm:presLayoutVars>
          <dgm:bulletEnabled val="1"/>
        </dgm:presLayoutVars>
      </dgm:prSet>
      <dgm:spPr/>
      <dgm:t>
        <a:bodyPr/>
        <a:lstStyle/>
        <a:p>
          <a:endParaRPr lang="it-IT"/>
        </a:p>
      </dgm:t>
    </dgm:pt>
    <dgm:pt modelId="{0998256B-D8FA-4090-B079-54A53BD122C4}" type="pres">
      <dgm:prSet presAssocID="{A5A71935-ED52-4912-90F8-7660348EC3AE}" presName="sibTrans" presStyleLbl="sibTrans2D1" presStyleIdx="1" presStyleCnt="3" custAng="10800000"/>
      <dgm:spPr/>
      <dgm:t>
        <a:bodyPr/>
        <a:lstStyle/>
        <a:p>
          <a:endParaRPr lang="it-IT"/>
        </a:p>
      </dgm:t>
    </dgm:pt>
    <dgm:pt modelId="{E8208C83-D9A1-487A-A01E-15BF43FA6D0B}" type="pres">
      <dgm:prSet presAssocID="{A5A71935-ED52-4912-90F8-7660348EC3AE}" presName="connectorText" presStyleLbl="sibTrans2D1" presStyleIdx="1" presStyleCnt="3"/>
      <dgm:spPr/>
      <dgm:t>
        <a:bodyPr/>
        <a:lstStyle/>
        <a:p>
          <a:endParaRPr lang="it-IT"/>
        </a:p>
      </dgm:t>
    </dgm:pt>
    <dgm:pt modelId="{39E3338C-5D0E-4736-B719-865081F85A07}" type="pres">
      <dgm:prSet presAssocID="{C0B39E36-B827-416F-B2D5-2C0F25CBA83F}" presName="node" presStyleLbl="node1" presStyleIdx="2" presStyleCnt="3">
        <dgm:presLayoutVars>
          <dgm:bulletEnabled val="1"/>
        </dgm:presLayoutVars>
      </dgm:prSet>
      <dgm:spPr/>
      <dgm:t>
        <a:bodyPr/>
        <a:lstStyle/>
        <a:p>
          <a:endParaRPr lang="it-IT"/>
        </a:p>
      </dgm:t>
    </dgm:pt>
    <dgm:pt modelId="{3510C63B-B836-4248-BFC0-77A8DAD400F3}" type="pres">
      <dgm:prSet presAssocID="{990934A8-964D-4544-B6BB-E58E0DC8230D}" presName="sibTrans" presStyleLbl="sibTrans2D1" presStyleIdx="2" presStyleCnt="3" custAng="10798798" custLinFactNeighborX="-29165" custLinFactNeighborY="-8636"/>
      <dgm:spPr/>
      <dgm:t>
        <a:bodyPr/>
        <a:lstStyle/>
        <a:p>
          <a:endParaRPr lang="it-IT"/>
        </a:p>
      </dgm:t>
    </dgm:pt>
    <dgm:pt modelId="{093C7F1B-0EC1-4D42-AFBA-AE24F62CE532}" type="pres">
      <dgm:prSet presAssocID="{990934A8-964D-4544-B6BB-E58E0DC8230D}" presName="connectorText" presStyleLbl="sibTrans2D1" presStyleIdx="2" presStyleCnt="3"/>
      <dgm:spPr/>
      <dgm:t>
        <a:bodyPr/>
        <a:lstStyle/>
        <a:p>
          <a:endParaRPr lang="it-IT"/>
        </a:p>
      </dgm:t>
    </dgm:pt>
  </dgm:ptLst>
  <dgm:cxnLst>
    <dgm:cxn modelId="{A5DC47C5-487D-4287-9C64-F5101AFBCB79}" type="presOf" srcId="{4150516D-D009-4B03-81C3-B36C8CE97ACC}" destId="{F46C9A83-A731-4583-BFAE-A48177ACC9AE}" srcOrd="0" destOrd="0" presId="urn:microsoft.com/office/officeart/2005/8/layout/cycle2"/>
    <dgm:cxn modelId="{A54B36AA-DE9E-4384-BC80-BF0191B10426}" type="presOf" srcId="{D3C0109C-E995-4051-9C14-25961001419C}" destId="{8DFB3808-EAEE-42D9-98EE-D1C3D5039FFD}" srcOrd="0" destOrd="0" presId="urn:microsoft.com/office/officeart/2005/8/layout/cycle2"/>
    <dgm:cxn modelId="{6E572F45-61B6-48DD-BFD8-E0DF42E77DFF}" srcId="{4150516D-D009-4B03-81C3-B36C8CE97ACC}" destId="{5FA328BC-A883-4DCE-AA83-B5A1870CBD23}" srcOrd="1" destOrd="0" parTransId="{CB76A9C4-F253-4060-B70E-28EA620AA2F6}" sibTransId="{A5A71935-ED52-4912-90F8-7660348EC3AE}"/>
    <dgm:cxn modelId="{A9F96302-D1AC-4CA2-85D8-9BC660B838D9}" type="presOf" srcId="{DDD0E75E-D937-49D8-8129-14966CF8DC5E}" destId="{FA3EB652-EA6B-405F-A199-9642559E7917}" srcOrd="1" destOrd="0" presId="urn:microsoft.com/office/officeart/2005/8/layout/cycle2"/>
    <dgm:cxn modelId="{21FD0B7B-DDA8-4334-BF03-6295123B313B}" type="presOf" srcId="{990934A8-964D-4544-B6BB-E58E0DC8230D}" destId="{093C7F1B-0EC1-4D42-AFBA-AE24F62CE532}" srcOrd="1" destOrd="0" presId="urn:microsoft.com/office/officeart/2005/8/layout/cycle2"/>
    <dgm:cxn modelId="{4E2C3ABE-1820-4EF0-9A51-9D79B7B57804}" type="presOf" srcId="{A5A71935-ED52-4912-90F8-7660348EC3AE}" destId="{E8208C83-D9A1-487A-A01E-15BF43FA6D0B}" srcOrd="1" destOrd="0" presId="urn:microsoft.com/office/officeart/2005/8/layout/cycle2"/>
    <dgm:cxn modelId="{873C0E71-4682-431C-BCFB-284D1773F4BC}" type="presOf" srcId="{5FA328BC-A883-4DCE-AA83-B5A1870CBD23}" destId="{B7907B15-35E7-4DD0-AA6B-938B7CBC5FCA}" srcOrd="0" destOrd="0" presId="urn:microsoft.com/office/officeart/2005/8/layout/cycle2"/>
    <dgm:cxn modelId="{87B208F2-38EE-411B-ADB4-0161B0A0C886}" type="presOf" srcId="{990934A8-964D-4544-B6BB-E58E0DC8230D}" destId="{3510C63B-B836-4248-BFC0-77A8DAD400F3}" srcOrd="0" destOrd="0" presId="urn:microsoft.com/office/officeart/2005/8/layout/cycle2"/>
    <dgm:cxn modelId="{3798FFBE-9066-4C7D-8738-D185C755EF8A}" srcId="{4150516D-D009-4B03-81C3-B36C8CE97ACC}" destId="{D3C0109C-E995-4051-9C14-25961001419C}" srcOrd="0" destOrd="0" parTransId="{78423A0D-302A-425A-8E4E-82A5973EFB99}" sibTransId="{DDD0E75E-D937-49D8-8129-14966CF8DC5E}"/>
    <dgm:cxn modelId="{F3F351BF-AAE2-4B73-BB5F-99F5DBEA8EF6}" type="presOf" srcId="{C0B39E36-B827-416F-B2D5-2C0F25CBA83F}" destId="{39E3338C-5D0E-4736-B719-865081F85A07}" srcOrd="0" destOrd="0" presId="urn:microsoft.com/office/officeart/2005/8/layout/cycle2"/>
    <dgm:cxn modelId="{EA2FC657-30F5-4564-9163-9D4BBAE0634C}" srcId="{4150516D-D009-4B03-81C3-B36C8CE97ACC}" destId="{C0B39E36-B827-416F-B2D5-2C0F25CBA83F}" srcOrd="2" destOrd="0" parTransId="{6FD80759-46CC-4F2F-8968-1F6F618BD088}" sibTransId="{990934A8-964D-4544-B6BB-E58E0DC8230D}"/>
    <dgm:cxn modelId="{947609F7-C375-4B0C-B25C-42DF96792EDD}" type="presOf" srcId="{DDD0E75E-D937-49D8-8129-14966CF8DC5E}" destId="{AB56B155-D907-4D63-84E0-575A9D5715DB}" srcOrd="0" destOrd="0" presId="urn:microsoft.com/office/officeart/2005/8/layout/cycle2"/>
    <dgm:cxn modelId="{C0180E3C-ECC0-4B93-892E-85881954C0A1}" type="presOf" srcId="{A5A71935-ED52-4912-90F8-7660348EC3AE}" destId="{0998256B-D8FA-4090-B079-54A53BD122C4}" srcOrd="0" destOrd="0" presId="urn:microsoft.com/office/officeart/2005/8/layout/cycle2"/>
    <dgm:cxn modelId="{E19346DF-514E-40D2-9203-9D985FD76509}" type="presParOf" srcId="{F46C9A83-A731-4583-BFAE-A48177ACC9AE}" destId="{8DFB3808-EAEE-42D9-98EE-D1C3D5039FFD}" srcOrd="0" destOrd="0" presId="urn:microsoft.com/office/officeart/2005/8/layout/cycle2"/>
    <dgm:cxn modelId="{284F0FCB-B026-4C3E-A0A4-72FCE21366AA}" type="presParOf" srcId="{F46C9A83-A731-4583-BFAE-A48177ACC9AE}" destId="{AB56B155-D907-4D63-84E0-575A9D5715DB}" srcOrd="1" destOrd="0" presId="urn:microsoft.com/office/officeart/2005/8/layout/cycle2"/>
    <dgm:cxn modelId="{539E622B-CFF9-4609-A97B-452AF894D6ED}" type="presParOf" srcId="{AB56B155-D907-4D63-84E0-575A9D5715DB}" destId="{FA3EB652-EA6B-405F-A199-9642559E7917}" srcOrd="0" destOrd="0" presId="urn:microsoft.com/office/officeart/2005/8/layout/cycle2"/>
    <dgm:cxn modelId="{68F83C6F-335B-4ED4-9C17-E4B4DA266C1B}" type="presParOf" srcId="{F46C9A83-A731-4583-BFAE-A48177ACC9AE}" destId="{B7907B15-35E7-4DD0-AA6B-938B7CBC5FCA}" srcOrd="2" destOrd="0" presId="urn:microsoft.com/office/officeart/2005/8/layout/cycle2"/>
    <dgm:cxn modelId="{11B7F23F-2C1A-4E91-8136-8A2482AA6684}" type="presParOf" srcId="{F46C9A83-A731-4583-BFAE-A48177ACC9AE}" destId="{0998256B-D8FA-4090-B079-54A53BD122C4}" srcOrd="3" destOrd="0" presId="urn:microsoft.com/office/officeart/2005/8/layout/cycle2"/>
    <dgm:cxn modelId="{6802D9E6-40F4-4D12-9984-1F8D85D21177}" type="presParOf" srcId="{0998256B-D8FA-4090-B079-54A53BD122C4}" destId="{E8208C83-D9A1-487A-A01E-15BF43FA6D0B}" srcOrd="0" destOrd="0" presId="urn:microsoft.com/office/officeart/2005/8/layout/cycle2"/>
    <dgm:cxn modelId="{F96E74DF-EAD1-44D7-98A7-5335FDE670D8}" type="presParOf" srcId="{F46C9A83-A731-4583-BFAE-A48177ACC9AE}" destId="{39E3338C-5D0E-4736-B719-865081F85A07}" srcOrd="4" destOrd="0" presId="urn:microsoft.com/office/officeart/2005/8/layout/cycle2"/>
    <dgm:cxn modelId="{91D36506-F0A8-4D62-BB53-ACB70F45D9C6}" type="presParOf" srcId="{F46C9A83-A731-4583-BFAE-A48177ACC9AE}" destId="{3510C63B-B836-4248-BFC0-77A8DAD400F3}" srcOrd="5" destOrd="0" presId="urn:microsoft.com/office/officeart/2005/8/layout/cycle2"/>
    <dgm:cxn modelId="{2E666C18-02BF-4C78-A8D7-53545242965D}" type="presParOf" srcId="{3510C63B-B836-4248-BFC0-77A8DAD400F3}" destId="{093C7F1B-0EC1-4D42-AFBA-AE24F62CE532}"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7CB260-3A4A-46F3-86BF-D914F6A582BF}"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GB"/>
        </a:p>
      </dgm:t>
    </dgm:pt>
    <dgm:pt modelId="{28E15D7D-5BDA-43AD-A28B-B70171C97AE6}">
      <dgm:prSet phldrT="[Text]"/>
      <dgm:spPr>
        <a:solidFill>
          <a:srgbClr val="10AEC7"/>
        </a:solidFill>
        <a:ln>
          <a:solidFill>
            <a:srgbClr val="10AEC7"/>
          </a:solidFill>
        </a:ln>
      </dgm:spPr>
      <dgm:t>
        <a:bodyPr/>
        <a:lstStyle/>
        <a:p>
          <a:pPr algn="l"/>
          <a:r>
            <a:rPr lang="en-GB" dirty="0"/>
            <a:t>A whole-institution approach to embedding sustainability throughout student learning</a:t>
          </a:r>
        </a:p>
      </dgm:t>
    </dgm:pt>
    <dgm:pt modelId="{5709017C-9ED2-4C69-A227-EC633F7B3328}" type="parTrans" cxnId="{A8C96509-2E70-48A0-929A-8CA485ED00D3}">
      <dgm:prSet/>
      <dgm:spPr/>
      <dgm:t>
        <a:bodyPr/>
        <a:lstStyle/>
        <a:p>
          <a:endParaRPr lang="en-GB">
            <a:solidFill>
              <a:schemeClr val="bg1"/>
            </a:solidFill>
          </a:endParaRPr>
        </a:p>
      </dgm:t>
    </dgm:pt>
    <dgm:pt modelId="{6939849A-A402-4763-9929-2BF8C65AFAFF}" type="sibTrans" cxnId="{A8C96509-2E70-48A0-929A-8CA485ED00D3}">
      <dgm:prSet/>
      <dgm:spPr>
        <a:ln>
          <a:solidFill>
            <a:srgbClr val="10AEC7"/>
          </a:solidFill>
        </a:ln>
      </dgm:spPr>
      <dgm:t>
        <a:bodyPr/>
        <a:lstStyle/>
        <a:p>
          <a:endParaRPr lang="en-GB">
            <a:solidFill>
              <a:schemeClr val="bg1"/>
            </a:solidFill>
          </a:endParaRPr>
        </a:p>
      </dgm:t>
    </dgm:pt>
    <dgm:pt modelId="{16B6C3E8-C1F0-44F0-A895-814360ACCD31}">
      <dgm:prSet phldrT="[Text]"/>
      <dgm:spPr>
        <a:solidFill>
          <a:srgbClr val="10AEC7"/>
        </a:solidFill>
        <a:ln>
          <a:solidFill>
            <a:srgbClr val="10AEC7"/>
          </a:solidFill>
        </a:ln>
      </dgm:spPr>
      <dgm:t>
        <a:bodyPr/>
        <a:lstStyle/>
        <a:p>
          <a:pPr algn="l"/>
          <a:r>
            <a:rPr lang="en-GB" dirty="0"/>
            <a:t>An accreditation mark, audited by students</a:t>
          </a:r>
        </a:p>
      </dgm:t>
    </dgm:pt>
    <dgm:pt modelId="{499D31DA-C646-4AF6-8F7A-3A77178BB508}" type="parTrans" cxnId="{D321E2F8-C745-408F-BE1E-8C2ECEB2C8C8}">
      <dgm:prSet/>
      <dgm:spPr/>
      <dgm:t>
        <a:bodyPr/>
        <a:lstStyle/>
        <a:p>
          <a:endParaRPr lang="en-GB"/>
        </a:p>
      </dgm:t>
    </dgm:pt>
    <dgm:pt modelId="{C58EA578-ADA9-42BE-BB0D-A989F7FF1B42}" type="sibTrans" cxnId="{D321E2F8-C745-408F-BE1E-8C2ECEB2C8C8}">
      <dgm:prSet/>
      <dgm:spPr/>
      <dgm:t>
        <a:bodyPr/>
        <a:lstStyle/>
        <a:p>
          <a:endParaRPr lang="en-GB"/>
        </a:p>
      </dgm:t>
    </dgm:pt>
    <dgm:pt modelId="{71B1C272-47E1-4D6E-AF2D-BF04A86DD971}">
      <dgm:prSet phldrT="[Text]"/>
      <dgm:spPr>
        <a:solidFill>
          <a:srgbClr val="10AEC7"/>
        </a:solidFill>
        <a:ln>
          <a:solidFill>
            <a:srgbClr val="10AEC7"/>
          </a:solidFill>
        </a:ln>
      </dgm:spPr>
      <dgm:t>
        <a:bodyPr/>
        <a:lstStyle/>
        <a:p>
          <a:pPr algn="l"/>
          <a:r>
            <a:rPr lang="en-GB" dirty="0"/>
            <a:t>A good practice framework and supported change programme</a:t>
          </a:r>
        </a:p>
      </dgm:t>
    </dgm:pt>
    <dgm:pt modelId="{35924124-4EC1-425A-9EB2-7DCA6A4596F2}" type="parTrans" cxnId="{F3F91920-BE66-44B8-9FA3-2F93276D38D9}">
      <dgm:prSet/>
      <dgm:spPr/>
      <dgm:t>
        <a:bodyPr/>
        <a:lstStyle/>
        <a:p>
          <a:endParaRPr lang="en-GB"/>
        </a:p>
      </dgm:t>
    </dgm:pt>
    <dgm:pt modelId="{2BF2468E-BB3F-4BB9-A8F2-BD22EA423542}" type="sibTrans" cxnId="{F3F91920-BE66-44B8-9FA3-2F93276D38D9}">
      <dgm:prSet/>
      <dgm:spPr/>
      <dgm:t>
        <a:bodyPr/>
        <a:lstStyle/>
        <a:p>
          <a:endParaRPr lang="en-GB"/>
        </a:p>
      </dgm:t>
    </dgm:pt>
    <dgm:pt modelId="{B01AB6FE-8939-4576-BBC8-58DC4C077109}">
      <dgm:prSet phldrT="[Text]"/>
      <dgm:spPr>
        <a:solidFill>
          <a:srgbClr val="10AEC7"/>
        </a:solidFill>
        <a:ln>
          <a:solidFill>
            <a:srgbClr val="10AEC7"/>
          </a:solidFill>
        </a:ln>
      </dgm:spPr>
      <dgm:t>
        <a:bodyPr/>
        <a:lstStyle/>
        <a:p>
          <a:pPr algn="l"/>
          <a:r>
            <a:rPr lang="en-GB" dirty="0"/>
            <a:t>A partnership approach between the students’ union and the university</a:t>
          </a:r>
        </a:p>
      </dgm:t>
    </dgm:pt>
    <dgm:pt modelId="{1C326571-3BF5-4FEA-B276-745C403DE3D8}" type="parTrans" cxnId="{CF81957D-E6D2-46BA-9D64-83ECF0F008AB}">
      <dgm:prSet/>
      <dgm:spPr/>
      <dgm:t>
        <a:bodyPr/>
        <a:lstStyle/>
        <a:p>
          <a:endParaRPr lang="en-GB"/>
        </a:p>
      </dgm:t>
    </dgm:pt>
    <dgm:pt modelId="{AB62CE87-9946-4D79-86F5-3B4EFA777EA9}" type="sibTrans" cxnId="{CF81957D-E6D2-46BA-9D64-83ECF0F008AB}">
      <dgm:prSet/>
      <dgm:spPr/>
      <dgm:t>
        <a:bodyPr/>
        <a:lstStyle/>
        <a:p>
          <a:endParaRPr lang="en-GB"/>
        </a:p>
      </dgm:t>
    </dgm:pt>
    <dgm:pt modelId="{4031E450-397A-4B40-A000-6B6969FF1A55}" type="pres">
      <dgm:prSet presAssocID="{F07CB260-3A4A-46F3-86BF-D914F6A582BF}" presName="Name0" presStyleCnt="0">
        <dgm:presLayoutVars>
          <dgm:chMax val="7"/>
          <dgm:chPref val="7"/>
          <dgm:dir/>
        </dgm:presLayoutVars>
      </dgm:prSet>
      <dgm:spPr/>
      <dgm:t>
        <a:bodyPr/>
        <a:lstStyle/>
        <a:p>
          <a:endParaRPr lang="it-IT"/>
        </a:p>
      </dgm:t>
    </dgm:pt>
    <dgm:pt modelId="{56DEDF5B-F32D-408C-9D1A-1C80222863D9}" type="pres">
      <dgm:prSet presAssocID="{F07CB260-3A4A-46F3-86BF-D914F6A582BF}" presName="Name1" presStyleCnt="0"/>
      <dgm:spPr/>
    </dgm:pt>
    <dgm:pt modelId="{BF45C957-EBA8-4876-91E1-D0AE5DD38068}" type="pres">
      <dgm:prSet presAssocID="{F07CB260-3A4A-46F3-86BF-D914F6A582BF}" presName="cycle" presStyleCnt="0"/>
      <dgm:spPr/>
    </dgm:pt>
    <dgm:pt modelId="{2EC2EB59-7F27-4207-A7CB-60E86E824365}" type="pres">
      <dgm:prSet presAssocID="{F07CB260-3A4A-46F3-86BF-D914F6A582BF}" presName="srcNode" presStyleLbl="node1" presStyleIdx="0" presStyleCnt="4"/>
      <dgm:spPr/>
    </dgm:pt>
    <dgm:pt modelId="{DBC09A81-E64C-482B-A4B7-817EDF292C10}" type="pres">
      <dgm:prSet presAssocID="{F07CB260-3A4A-46F3-86BF-D914F6A582BF}" presName="conn" presStyleLbl="parChTrans1D2" presStyleIdx="0" presStyleCnt="1"/>
      <dgm:spPr/>
      <dgm:t>
        <a:bodyPr/>
        <a:lstStyle/>
        <a:p>
          <a:endParaRPr lang="it-IT"/>
        </a:p>
      </dgm:t>
    </dgm:pt>
    <dgm:pt modelId="{2594EF0A-A39F-4954-AA43-992804498D42}" type="pres">
      <dgm:prSet presAssocID="{F07CB260-3A4A-46F3-86BF-D914F6A582BF}" presName="extraNode" presStyleLbl="node1" presStyleIdx="0" presStyleCnt="4"/>
      <dgm:spPr/>
    </dgm:pt>
    <dgm:pt modelId="{C235642A-7E47-4463-B40A-A23B14BA2207}" type="pres">
      <dgm:prSet presAssocID="{F07CB260-3A4A-46F3-86BF-D914F6A582BF}" presName="dstNode" presStyleLbl="node1" presStyleIdx="0" presStyleCnt="4"/>
      <dgm:spPr/>
    </dgm:pt>
    <dgm:pt modelId="{7F7B752A-8C16-4D81-B0F7-B0DEBB38EB5D}" type="pres">
      <dgm:prSet presAssocID="{28E15D7D-5BDA-43AD-A28B-B70171C97AE6}" presName="text_1" presStyleLbl="node1" presStyleIdx="0" presStyleCnt="4">
        <dgm:presLayoutVars>
          <dgm:bulletEnabled val="1"/>
        </dgm:presLayoutVars>
      </dgm:prSet>
      <dgm:spPr/>
      <dgm:t>
        <a:bodyPr/>
        <a:lstStyle/>
        <a:p>
          <a:endParaRPr lang="it-IT"/>
        </a:p>
      </dgm:t>
    </dgm:pt>
    <dgm:pt modelId="{9FF2C513-AB44-4E2E-BCE8-95D8320A2AB8}" type="pres">
      <dgm:prSet presAssocID="{28E15D7D-5BDA-43AD-A28B-B70171C97AE6}" presName="accent_1" presStyleCnt="0"/>
      <dgm:spPr/>
    </dgm:pt>
    <dgm:pt modelId="{5D9D9FD8-2E9E-4C79-BFEB-892F9AECB856}" type="pres">
      <dgm:prSet presAssocID="{28E15D7D-5BDA-43AD-A28B-B70171C97AE6}" presName="accentRepeatNode" presStyleLbl="solidFgAcc1" presStyleIdx="0" presStyleCnt="4" custScaleX="77175" custScaleY="76958"/>
      <dgm:spPr>
        <a:ln>
          <a:solidFill>
            <a:srgbClr val="10AEC7"/>
          </a:solidFill>
        </a:ln>
      </dgm:spPr>
    </dgm:pt>
    <dgm:pt modelId="{429E5530-ABA9-4244-94D0-34439722042B}" type="pres">
      <dgm:prSet presAssocID="{71B1C272-47E1-4D6E-AF2D-BF04A86DD971}" presName="text_2" presStyleLbl="node1" presStyleIdx="1" presStyleCnt="4">
        <dgm:presLayoutVars>
          <dgm:bulletEnabled val="1"/>
        </dgm:presLayoutVars>
      </dgm:prSet>
      <dgm:spPr/>
      <dgm:t>
        <a:bodyPr/>
        <a:lstStyle/>
        <a:p>
          <a:endParaRPr lang="it-IT"/>
        </a:p>
      </dgm:t>
    </dgm:pt>
    <dgm:pt modelId="{D8293E01-51F4-41DB-A679-3B91D8A7788E}" type="pres">
      <dgm:prSet presAssocID="{71B1C272-47E1-4D6E-AF2D-BF04A86DD971}" presName="accent_2" presStyleCnt="0"/>
      <dgm:spPr/>
    </dgm:pt>
    <dgm:pt modelId="{23D10EF4-5BF9-4455-9A70-B0452770635B}" type="pres">
      <dgm:prSet presAssocID="{71B1C272-47E1-4D6E-AF2D-BF04A86DD971}" presName="accentRepeatNode" presStyleLbl="solidFgAcc1" presStyleIdx="1" presStyleCnt="4" custScaleX="77175" custScaleY="76958"/>
      <dgm:spPr>
        <a:ln>
          <a:solidFill>
            <a:srgbClr val="10AEC7"/>
          </a:solidFill>
        </a:ln>
      </dgm:spPr>
    </dgm:pt>
    <dgm:pt modelId="{7C6AAF0E-3912-47C4-B66F-2844D65E959D}" type="pres">
      <dgm:prSet presAssocID="{B01AB6FE-8939-4576-BBC8-58DC4C077109}" presName="text_3" presStyleLbl="node1" presStyleIdx="2" presStyleCnt="4">
        <dgm:presLayoutVars>
          <dgm:bulletEnabled val="1"/>
        </dgm:presLayoutVars>
      </dgm:prSet>
      <dgm:spPr/>
      <dgm:t>
        <a:bodyPr/>
        <a:lstStyle/>
        <a:p>
          <a:endParaRPr lang="it-IT"/>
        </a:p>
      </dgm:t>
    </dgm:pt>
    <dgm:pt modelId="{005AD0EE-2947-422C-94DC-0B310C77D679}" type="pres">
      <dgm:prSet presAssocID="{B01AB6FE-8939-4576-BBC8-58DC4C077109}" presName="accent_3" presStyleCnt="0"/>
      <dgm:spPr/>
    </dgm:pt>
    <dgm:pt modelId="{43B46970-2E07-4202-A525-C2EE4C45CB9C}" type="pres">
      <dgm:prSet presAssocID="{B01AB6FE-8939-4576-BBC8-58DC4C077109}" presName="accentRepeatNode" presStyleLbl="solidFgAcc1" presStyleIdx="2" presStyleCnt="4" custScaleX="77175" custScaleY="76958"/>
      <dgm:spPr>
        <a:ln>
          <a:solidFill>
            <a:srgbClr val="10AEC7"/>
          </a:solidFill>
        </a:ln>
      </dgm:spPr>
    </dgm:pt>
    <dgm:pt modelId="{2E081088-DA96-4B11-8F35-15CBAA91D167}" type="pres">
      <dgm:prSet presAssocID="{16B6C3E8-C1F0-44F0-A895-814360ACCD31}" presName="text_4" presStyleLbl="node1" presStyleIdx="3" presStyleCnt="4">
        <dgm:presLayoutVars>
          <dgm:bulletEnabled val="1"/>
        </dgm:presLayoutVars>
      </dgm:prSet>
      <dgm:spPr/>
      <dgm:t>
        <a:bodyPr/>
        <a:lstStyle/>
        <a:p>
          <a:endParaRPr lang="it-IT"/>
        </a:p>
      </dgm:t>
    </dgm:pt>
    <dgm:pt modelId="{C9294A24-52E6-4163-851A-7E90161562BB}" type="pres">
      <dgm:prSet presAssocID="{16B6C3E8-C1F0-44F0-A895-814360ACCD31}" presName="accent_4" presStyleCnt="0"/>
      <dgm:spPr/>
    </dgm:pt>
    <dgm:pt modelId="{45946CE9-EF74-4267-81D5-8B3C07E04E13}" type="pres">
      <dgm:prSet presAssocID="{16B6C3E8-C1F0-44F0-A895-814360ACCD31}" presName="accentRepeatNode" presStyleLbl="solidFgAcc1" presStyleIdx="3" presStyleCnt="4" custScaleX="77175" custScaleY="76958"/>
      <dgm:spPr>
        <a:ln>
          <a:solidFill>
            <a:srgbClr val="10AEC7"/>
          </a:solidFill>
        </a:ln>
      </dgm:spPr>
    </dgm:pt>
  </dgm:ptLst>
  <dgm:cxnLst>
    <dgm:cxn modelId="{D321E2F8-C745-408F-BE1E-8C2ECEB2C8C8}" srcId="{F07CB260-3A4A-46F3-86BF-D914F6A582BF}" destId="{16B6C3E8-C1F0-44F0-A895-814360ACCD31}" srcOrd="3" destOrd="0" parTransId="{499D31DA-C646-4AF6-8F7A-3A77178BB508}" sibTransId="{C58EA578-ADA9-42BE-BB0D-A989F7FF1B42}"/>
    <dgm:cxn modelId="{14FB20AF-C844-4809-ADB2-1F2F06AB9B38}" type="presOf" srcId="{F07CB260-3A4A-46F3-86BF-D914F6A582BF}" destId="{4031E450-397A-4B40-A000-6B6969FF1A55}" srcOrd="0" destOrd="0" presId="urn:microsoft.com/office/officeart/2008/layout/VerticalCurvedList"/>
    <dgm:cxn modelId="{FD5BC733-A8E5-4A6E-823D-BC210B30AE0C}" type="presOf" srcId="{B01AB6FE-8939-4576-BBC8-58DC4C077109}" destId="{7C6AAF0E-3912-47C4-B66F-2844D65E959D}" srcOrd="0" destOrd="0" presId="urn:microsoft.com/office/officeart/2008/layout/VerticalCurvedList"/>
    <dgm:cxn modelId="{CF81957D-E6D2-46BA-9D64-83ECF0F008AB}" srcId="{F07CB260-3A4A-46F3-86BF-D914F6A582BF}" destId="{B01AB6FE-8939-4576-BBC8-58DC4C077109}" srcOrd="2" destOrd="0" parTransId="{1C326571-3BF5-4FEA-B276-745C403DE3D8}" sibTransId="{AB62CE87-9946-4D79-86F5-3B4EFA777EA9}"/>
    <dgm:cxn modelId="{3383B864-623C-49ED-9DD1-AA54B8113345}" type="presOf" srcId="{71B1C272-47E1-4D6E-AF2D-BF04A86DD971}" destId="{429E5530-ABA9-4244-94D0-34439722042B}" srcOrd="0" destOrd="0" presId="urn:microsoft.com/office/officeart/2008/layout/VerticalCurvedList"/>
    <dgm:cxn modelId="{F3F91920-BE66-44B8-9FA3-2F93276D38D9}" srcId="{F07CB260-3A4A-46F3-86BF-D914F6A582BF}" destId="{71B1C272-47E1-4D6E-AF2D-BF04A86DD971}" srcOrd="1" destOrd="0" parTransId="{35924124-4EC1-425A-9EB2-7DCA6A4596F2}" sibTransId="{2BF2468E-BB3F-4BB9-A8F2-BD22EA423542}"/>
    <dgm:cxn modelId="{A4BB7A66-3B39-4A5C-888F-E2DA5AD4B43A}" type="presOf" srcId="{6939849A-A402-4763-9929-2BF8C65AFAFF}" destId="{DBC09A81-E64C-482B-A4B7-817EDF292C10}" srcOrd="0" destOrd="0" presId="urn:microsoft.com/office/officeart/2008/layout/VerticalCurvedList"/>
    <dgm:cxn modelId="{11FE830A-19C4-4F85-A33C-968D31B05E88}" type="presOf" srcId="{28E15D7D-5BDA-43AD-A28B-B70171C97AE6}" destId="{7F7B752A-8C16-4D81-B0F7-B0DEBB38EB5D}" srcOrd="0" destOrd="0" presId="urn:microsoft.com/office/officeart/2008/layout/VerticalCurvedList"/>
    <dgm:cxn modelId="{498F4102-A6F1-4359-8AFD-A6A99E2FF687}" type="presOf" srcId="{16B6C3E8-C1F0-44F0-A895-814360ACCD31}" destId="{2E081088-DA96-4B11-8F35-15CBAA91D167}" srcOrd="0" destOrd="0" presId="urn:microsoft.com/office/officeart/2008/layout/VerticalCurvedList"/>
    <dgm:cxn modelId="{A8C96509-2E70-48A0-929A-8CA485ED00D3}" srcId="{F07CB260-3A4A-46F3-86BF-D914F6A582BF}" destId="{28E15D7D-5BDA-43AD-A28B-B70171C97AE6}" srcOrd="0" destOrd="0" parTransId="{5709017C-9ED2-4C69-A227-EC633F7B3328}" sibTransId="{6939849A-A402-4763-9929-2BF8C65AFAFF}"/>
    <dgm:cxn modelId="{E00864D0-A511-456F-ACDD-0C741C67380B}" type="presParOf" srcId="{4031E450-397A-4B40-A000-6B6969FF1A55}" destId="{56DEDF5B-F32D-408C-9D1A-1C80222863D9}" srcOrd="0" destOrd="0" presId="urn:microsoft.com/office/officeart/2008/layout/VerticalCurvedList"/>
    <dgm:cxn modelId="{CBD73C7F-EC5A-47E3-A2EC-DAB30D98BBF4}" type="presParOf" srcId="{56DEDF5B-F32D-408C-9D1A-1C80222863D9}" destId="{BF45C957-EBA8-4876-91E1-D0AE5DD38068}" srcOrd="0" destOrd="0" presId="urn:microsoft.com/office/officeart/2008/layout/VerticalCurvedList"/>
    <dgm:cxn modelId="{FB51460C-AA0F-4708-8F08-1387BFCB0400}" type="presParOf" srcId="{BF45C957-EBA8-4876-91E1-D0AE5DD38068}" destId="{2EC2EB59-7F27-4207-A7CB-60E86E824365}" srcOrd="0" destOrd="0" presId="urn:microsoft.com/office/officeart/2008/layout/VerticalCurvedList"/>
    <dgm:cxn modelId="{6B7C3AEE-82CD-43A9-8DC4-200C752C5544}" type="presParOf" srcId="{BF45C957-EBA8-4876-91E1-D0AE5DD38068}" destId="{DBC09A81-E64C-482B-A4B7-817EDF292C10}" srcOrd="1" destOrd="0" presId="urn:microsoft.com/office/officeart/2008/layout/VerticalCurvedList"/>
    <dgm:cxn modelId="{449BB7CD-AC88-4E1A-B60C-ACD82CEDB404}" type="presParOf" srcId="{BF45C957-EBA8-4876-91E1-D0AE5DD38068}" destId="{2594EF0A-A39F-4954-AA43-992804498D42}" srcOrd="2" destOrd="0" presId="urn:microsoft.com/office/officeart/2008/layout/VerticalCurvedList"/>
    <dgm:cxn modelId="{968B6918-ED6E-4D92-8DDA-749787E7959B}" type="presParOf" srcId="{BF45C957-EBA8-4876-91E1-D0AE5DD38068}" destId="{C235642A-7E47-4463-B40A-A23B14BA2207}" srcOrd="3" destOrd="0" presId="urn:microsoft.com/office/officeart/2008/layout/VerticalCurvedList"/>
    <dgm:cxn modelId="{58D876DF-9A46-44EE-8543-F502D1698DE8}" type="presParOf" srcId="{56DEDF5B-F32D-408C-9D1A-1C80222863D9}" destId="{7F7B752A-8C16-4D81-B0F7-B0DEBB38EB5D}" srcOrd="1" destOrd="0" presId="urn:microsoft.com/office/officeart/2008/layout/VerticalCurvedList"/>
    <dgm:cxn modelId="{647E062A-D312-4B33-88B2-DFC900AB0826}" type="presParOf" srcId="{56DEDF5B-F32D-408C-9D1A-1C80222863D9}" destId="{9FF2C513-AB44-4E2E-BCE8-95D8320A2AB8}" srcOrd="2" destOrd="0" presId="urn:microsoft.com/office/officeart/2008/layout/VerticalCurvedList"/>
    <dgm:cxn modelId="{05F90575-3740-444F-B695-27B5F0EB59AA}" type="presParOf" srcId="{9FF2C513-AB44-4E2E-BCE8-95D8320A2AB8}" destId="{5D9D9FD8-2E9E-4C79-BFEB-892F9AECB856}" srcOrd="0" destOrd="0" presId="urn:microsoft.com/office/officeart/2008/layout/VerticalCurvedList"/>
    <dgm:cxn modelId="{7D868572-B366-4487-9CFB-E667FFE5222C}" type="presParOf" srcId="{56DEDF5B-F32D-408C-9D1A-1C80222863D9}" destId="{429E5530-ABA9-4244-94D0-34439722042B}" srcOrd="3" destOrd="0" presId="urn:microsoft.com/office/officeart/2008/layout/VerticalCurvedList"/>
    <dgm:cxn modelId="{15E4C927-9B7A-4C86-93E7-4B6620238CA2}" type="presParOf" srcId="{56DEDF5B-F32D-408C-9D1A-1C80222863D9}" destId="{D8293E01-51F4-41DB-A679-3B91D8A7788E}" srcOrd="4" destOrd="0" presId="urn:microsoft.com/office/officeart/2008/layout/VerticalCurvedList"/>
    <dgm:cxn modelId="{B0BB53C4-46B8-4A09-AF3D-4DB23C701993}" type="presParOf" srcId="{D8293E01-51F4-41DB-A679-3B91D8A7788E}" destId="{23D10EF4-5BF9-4455-9A70-B0452770635B}" srcOrd="0" destOrd="0" presId="urn:microsoft.com/office/officeart/2008/layout/VerticalCurvedList"/>
    <dgm:cxn modelId="{35AE1DB8-B222-4E29-BBE9-08008F8DCD66}" type="presParOf" srcId="{56DEDF5B-F32D-408C-9D1A-1C80222863D9}" destId="{7C6AAF0E-3912-47C4-B66F-2844D65E959D}" srcOrd="5" destOrd="0" presId="urn:microsoft.com/office/officeart/2008/layout/VerticalCurvedList"/>
    <dgm:cxn modelId="{B41F930C-CA81-4E75-ACA5-57BC3A824052}" type="presParOf" srcId="{56DEDF5B-F32D-408C-9D1A-1C80222863D9}" destId="{005AD0EE-2947-422C-94DC-0B310C77D679}" srcOrd="6" destOrd="0" presId="urn:microsoft.com/office/officeart/2008/layout/VerticalCurvedList"/>
    <dgm:cxn modelId="{BB377273-ABEC-4CAD-A339-6900335745DE}" type="presParOf" srcId="{005AD0EE-2947-422C-94DC-0B310C77D679}" destId="{43B46970-2E07-4202-A525-C2EE4C45CB9C}" srcOrd="0" destOrd="0" presId="urn:microsoft.com/office/officeart/2008/layout/VerticalCurvedList"/>
    <dgm:cxn modelId="{0FB482ED-E542-4AFD-9FEC-A5769B700107}" type="presParOf" srcId="{56DEDF5B-F32D-408C-9D1A-1C80222863D9}" destId="{2E081088-DA96-4B11-8F35-15CBAA91D167}" srcOrd="7" destOrd="0" presId="urn:microsoft.com/office/officeart/2008/layout/VerticalCurvedList"/>
    <dgm:cxn modelId="{11643EE0-B8ED-4189-8FCC-345B2F5A9CB8}" type="presParOf" srcId="{56DEDF5B-F32D-408C-9D1A-1C80222863D9}" destId="{C9294A24-52E6-4163-851A-7E90161562BB}" srcOrd="8" destOrd="0" presId="urn:microsoft.com/office/officeart/2008/layout/VerticalCurvedList"/>
    <dgm:cxn modelId="{2B418D4B-9683-429F-B294-EB842F004900}" type="presParOf" srcId="{C9294A24-52E6-4163-851A-7E90161562BB}" destId="{45946CE9-EF74-4267-81D5-8B3C07E04E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B638E-EF09-4CC9-BC69-CED413720B46}">
      <dsp:nvSpPr>
        <dsp:cNvPr id="0" name=""/>
        <dsp:cNvSpPr/>
      </dsp:nvSpPr>
      <dsp:spPr>
        <a:xfrm rot="5400000">
          <a:off x="5816140" y="-3570799"/>
          <a:ext cx="802176" cy="8147357"/>
        </a:xfrm>
        <a:prstGeom prst="round2SameRect">
          <a:avLst/>
        </a:prstGeom>
        <a:solidFill>
          <a:srgbClr val="89A5C1">
            <a:alpha val="89804"/>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Agree or strongly agree that </a:t>
          </a:r>
          <a:r>
            <a:rPr lang="en-GB" sz="1400" b="1" kern="1200" dirty="0"/>
            <a:t>“sustainable development is something which universities and colleges should actively incorporate and promote”</a:t>
          </a:r>
          <a:endParaRPr lang="en-GB" sz="1400" kern="1200" dirty="0"/>
        </a:p>
      </dsp:txBody>
      <dsp:txXfrm rot="-5400000">
        <a:off x="2143550" y="140950"/>
        <a:ext cx="8108198" cy="723858"/>
      </dsp:txXfrm>
    </dsp:sp>
    <dsp:sp modelId="{AC8CAEB5-5672-495F-A27D-7A8BA1D0DB00}">
      <dsp:nvSpPr>
        <dsp:cNvPr id="0" name=""/>
        <dsp:cNvSpPr/>
      </dsp:nvSpPr>
      <dsp:spPr>
        <a:xfrm>
          <a:off x="312241" y="1519"/>
          <a:ext cx="1831308" cy="1002721"/>
        </a:xfrm>
        <a:prstGeom prst="roundRect">
          <a:avLst/>
        </a:prstGeom>
        <a:solidFill>
          <a:srgbClr val="3045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kern="1200" dirty="0"/>
            <a:t>85%</a:t>
          </a:r>
        </a:p>
      </dsp:txBody>
      <dsp:txXfrm>
        <a:off x="361190" y="50468"/>
        <a:ext cx="1733410" cy="904823"/>
      </dsp:txXfrm>
    </dsp:sp>
    <dsp:sp modelId="{AD28E95C-12D1-41DC-8FC9-2C72CB2C2740}">
      <dsp:nvSpPr>
        <dsp:cNvPr id="0" name=""/>
        <dsp:cNvSpPr/>
      </dsp:nvSpPr>
      <dsp:spPr>
        <a:xfrm rot="5400000">
          <a:off x="5816140" y="-2517941"/>
          <a:ext cx="802176" cy="8147357"/>
        </a:xfrm>
        <a:prstGeom prst="round2SameRect">
          <a:avLst/>
        </a:prstGeom>
        <a:solidFill>
          <a:srgbClr val="94E6F6">
            <a:alpha val="89804"/>
          </a:srgb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Agree or strongly agree that </a:t>
          </a:r>
          <a:r>
            <a:rPr lang="en-GB" sz="1400" b="1" kern="1200" dirty="0"/>
            <a:t>“sustainable development is something which university and college courses should actively incorporate and promote”</a:t>
          </a:r>
          <a:endParaRPr lang="en-GB" sz="1400" kern="1200" dirty="0"/>
        </a:p>
      </dsp:txBody>
      <dsp:txXfrm rot="-5400000">
        <a:off x="2143550" y="1193808"/>
        <a:ext cx="8108198" cy="723858"/>
      </dsp:txXfrm>
    </dsp:sp>
    <dsp:sp modelId="{AF024DC7-2C71-4344-BA68-7F29A0D4888A}">
      <dsp:nvSpPr>
        <dsp:cNvPr id="0" name=""/>
        <dsp:cNvSpPr/>
      </dsp:nvSpPr>
      <dsp:spPr>
        <a:xfrm>
          <a:off x="312241" y="1054376"/>
          <a:ext cx="1831308" cy="1002721"/>
        </a:xfrm>
        <a:prstGeom prst="roundRect">
          <a:avLst/>
        </a:prstGeom>
        <a:solidFill>
          <a:srgbClr val="11A9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kern="1200" dirty="0"/>
            <a:t>70%</a:t>
          </a:r>
        </a:p>
      </dsp:txBody>
      <dsp:txXfrm>
        <a:off x="361190" y="1103325"/>
        <a:ext cx="1733410" cy="904823"/>
      </dsp:txXfrm>
    </dsp:sp>
    <dsp:sp modelId="{B97D3E93-2DE5-411D-A352-98497BD921E9}">
      <dsp:nvSpPr>
        <dsp:cNvPr id="0" name=""/>
        <dsp:cNvSpPr/>
      </dsp:nvSpPr>
      <dsp:spPr>
        <a:xfrm rot="5400000">
          <a:off x="5816140" y="-1465084"/>
          <a:ext cx="802176" cy="8147357"/>
        </a:xfrm>
        <a:prstGeom prst="round2SameRect">
          <a:avLst/>
        </a:prstGeom>
        <a:solidFill>
          <a:srgbClr val="9DF5EF">
            <a:alpha val="89804"/>
          </a:srgb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Agree or strongly agree that </a:t>
          </a:r>
          <a:r>
            <a:rPr lang="en-GB" sz="1400" b="1" kern="1200" dirty="0"/>
            <a:t>“sustainable development is something which I would like to learn more about”</a:t>
          </a:r>
          <a:endParaRPr lang="en-GB" sz="1400" kern="1200" dirty="0"/>
        </a:p>
      </dsp:txBody>
      <dsp:txXfrm rot="-5400000">
        <a:off x="2143550" y="2246665"/>
        <a:ext cx="8108198" cy="723858"/>
      </dsp:txXfrm>
    </dsp:sp>
    <dsp:sp modelId="{7E2B359C-1A22-4A3C-BE9F-578A84E2B164}">
      <dsp:nvSpPr>
        <dsp:cNvPr id="0" name=""/>
        <dsp:cNvSpPr/>
      </dsp:nvSpPr>
      <dsp:spPr>
        <a:xfrm>
          <a:off x="312241" y="2107233"/>
          <a:ext cx="1831308" cy="1002721"/>
        </a:xfrm>
        <a:prstGeom prst="roundRect">
          <a:avLst/>
        </a:prstGeom>
        <a:solidFill>
          <a:srgbClr val="11A9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GB" sz="3200" kern="1200" dirty="0"/>
            <a:t>60%</a:t>
          </a:r>
        </a:p>
      </dsp:txBody>
      <dsp:txXfrm>
        <a:off x="361190" y="2156182"/>
        <a:ext cx="1733410" cy="904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4B47B-0AB9-4BBD-9502-6456C4853D01}">
      <dsp:nvSpPr>
        <dsp:cNvPr id="0" name=""/>
        <dsp:cNvSpPr/>
      </dsp:nvSpPr>
      <dsp:spPr>
        <a:xfrm>
          <a:off x="1738795" y="0"/>
          <a:ext cx="1964618" cy="1964917"/>
        </a:xfrm>
        <a:prstGeom prst="circularArrow">
          <a:avLst>
            <a:gd name="adj1" fmla="val 10980"/>
            <a:gd name="adj2" fmla="val 1142322"/>
            <a:gd name="adj3" fmla="val 4500000"/>
            <a:gd name="adj4" fmla="val 10800000"/>
            <a:gd name="adj5" fmla="val 12500"/>
          </a:avLst>
        </a:prstGeom>
        <a:solidFill>
          <a:srgbClr val="3045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2AEC37-8EB9-4172-A9A7-C9127D55C27D}">
      <dsp:nvSpPr>
        <dsp:cNvPr id="0" name=""/>
        <dsp:cNvSpPr/>
      </dsp:nvSpPr>
      <dsp:spPr>
        <a:xfrm>
          <a:off x="2173040" y="709394"/>
          <a:ext cx="1091700" cy="545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Knowledge</a:t>
          </a:r>
          <a:endParaRPr lang="en-GB" sz="1100" kern="1200" dirty="0"/>
        </a:p>
      </dsp:txBody>
      <dsp:txXfrm>
        <a:off x="2173040" y="709394"/>
        <a:ext cx="1091700" cy="545719"/>
      </dsp:txXfrm>
    </dsp:sp>
    <dsp:sp modelId="{48FD8CBA-738A-40BA-9F59-9F725150491D}">
      <dsp:nvSpPr>
        <dsp:cNvPr id="0" name=""/>
        <dsp:cNvSpPr/>
      </dsp:nvSpPr>
      <dsp:spPr>
        <a:xfrm>
          <a:off x="1193129" y="1128990"/>
          <a:ext cx="1964618" cy="1964917"/>
        </a:xfrm>
        <a:prstGeom prst="leftCircularArrow">
          <a:avLst>
            <a:gd name="adj1" fmla="val 10980"/>
            <a:gd name="adj2" fmla="val 1142322"/>
            <a:gd name="adj3" fmla="val 6300000"/>
            <a:gd name="adj4" fmla="val 18900000"/>
            <a:gd name="adj5" fmla="val 12500"/>
          </a:avLst>
        </a:prstGeom>
        <a:solidFill>
          <a:srgbClr val="11A9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B91E1-F3E2-4AFC-8C6E-7F4EEFFCDB0B}">
      <dsp:nvSpPr>
        <dsp:cNvPr id="0" name=""/>
        <dsp:cNvSpPr/>
      </dsp:nvSpPr>
      <dsp:spPr>
        <a:xfrm>
          <a:off x="1629588" y="1844916"/>
          <a:ext cx="1091700" cy="545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Skills</a:t>
          </a:r>
          <a:endParaRPr lang="en-GB" sz="1100" kern="1200" dirty="0"/>
        </a:p>
      </dsp:txBody>
      <dsp:txXfrm>
        <a:off x="1629588" y="1844916"/>
        <a:ext cx="1091700" cy="545719"/>
      </dsp:txXfrm>
    </dsp:sp>
    <dsp:sp modelId="{D5932104-BE9E-41B7-B111-280A5F1941AC}">
      <dsp:nvSpPr>
        <dsp:cNvPr id="0" name=""/>
        <dsp:cNvSpPr/>
      </dsp:nvSpPr>
      <dsp:spPr>
        <a:xfrm>
          <a:off x="1878624" y="2393084"/>
          <a:ext cx="1687911" cy="1688588"/>
        </a:xfrm>
        <a:prstGeom prst="blockArc">
          <a:avLst>
            <a:gd name="adj1" fmla="val 13500000"/>
            <a:gd name="adj2" fmla="val 10800000"/>
            <a:gd name="adj3" fmla="val 12740"/>
          </a:avLst>
        </a:prstGeom>
        <a:solidFill>
          <a:srgbClr val="11A9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133877-F0C2-44F6-8899-73B3217B0540}">
      <dsp:nvSpPr>
        <dsp:cNvPr id="0" name=""/>
        <dsp:cNvSpPr/>
      </dsp:nvSpPr>
      <dsp:spPr>
        <a:xfrm>
          <a:off x="2175623" y="2982070"/>
          <a:ext cx="1091700" cy="545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Attributes</a:t>
          </a:r>
          <a:endParaRPr lang="en-GB" sz="1100" kern="1200" dirty="0"/>
        </a:p>
      </dsp:txBody>
      <dsp:txXfrm>
        <a:off x="2175623" y="2982070"/>
        <a:ext cx="1091700" cy="545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B3808-EAEE-42D9-98EE-D1C3D5039FFD}">
      <dsp:nvSpPr>
        <dsp:cNvPr id="0" name=""/>
        <dsp:cNvSpPr/>
      </dsp:nvSpPr>
      <dsp:spPr>
        <a:xfrm>
          <a:off x="2124763" y="723"/>
          <a:ext cx="2159185" cy="2159185"/>
        </a:xfrm>
        <a:prstGeom prst="ellipse">
          <a:avLst/>
        </a:prstGeom>
        <a:solidFill>
          <a:srgbClr val="10AEC7"/>
        </a:solidFill>
        <a:ln w="1905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Formal Curriculum</a:t>
          </a:r>
        </a:p>
      </dsp:txBody>
      <dsp:txXfrm>
        <a:off x="2440968" y="316928"/>
        <a:ext cx="1526775" cy="1526775"/>
      </dsp:txXfrm>
    </dsp:sp>
    <dsp:sp modelId="{AB56B155-D907-4D63-84E0-575A9D5715DB}">
      <dsp:nvSpPr>
        <dsp:cNvPr id="0" name=""/>
        <dsp:cNvSpPr/>
      </dsp:nvSpPr>
      <dsp:spPr>
        <a:xfrm rot="14674505">
          <a:off x="3900488" y="1980014"/>
          <a:ext cx="574054" cy="728725"/>
        </a:xfrm>
        <a:prstGeom prst="righ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4023565" y="2203527"/>
        <a:ext cx="401838" cy="437235"/>
      </dsp:txXfrm>
    </dsp:sp>
    <dsp:sp modelId="{B7907B15-35E7-4DD0-AA6B-938B7CBC5FCA}">
      <dsp:nvSpPr>
        <dsp:cNvPr id="0" name=""/>
        <dsp:cNvSpPr/>
      </dsp:nvSpPr>
      <dsp:spPr>
        <a:xfrm>
          <a:off x="3745916" y="2808643"/>
          <a:ext cx="2159185" cy="2159185"/>
        </a:xfrm>
        <a:prstGeom prst="ellipse">
          <a:avLst/>
        </a:prstGeom>
        <a:solidFill>
          <a:srgbClr val="10AEC7"/>
        </a:solidFill>
        <a:ln w="1905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Informal Curriculum </a:t>
          </a:r>
        </a:p>
      </dsp:txBody>
      <dsp:txXfrm>
        <a:off x="4062121" y="3124848"/>
        <a:ext cx="1526775" cy="1526775"/>
      </dsp:txXfrm>
    </dsp:sp>
    <dsp:sp modelId="{0998256B-D8FA-4090-B079-54A53BD122C4}">
      <dsp:nvSpPr>
        <dsp:cNvPr id="0" name=""/>
        <dsp:cNvSpPr/>
      </dsp:nvSpPr>
      <dsp:spPr>
        <a:xfrm>
          <a:off x="2933575" y="3523873"/>
          <a:ext cx="574054" cy="728725"/>
        </a:xfrm>
        <a:prstGeom prst="righ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10800000">
        <a:off x="2933575" y="3669618"/>
        <a:ext cx="401838" cy="437235"/>
      </dsp:txXfrm>
    </dsp:sp>
    <dsp:sp modelId="{39E3338C-5D0E-4736-B719-865081F85A07}">
      <dsp:nvSpPr>
        <dsp:cNvPr id="0" name=""/>
        <dsp:cNvSpPr/>
      </dsp:nvSpPr>
      <dsp:spPr>
        <a:xfrm>
          <a:off x="503609" y="2808643"/>
          <a:ext cx="2159185" cy="2159185"/>
        </a:xfrm>
        <a:prstGeom prst="ellipse">
          <a:avLst/>
        </a:prstGeom>
        <a:solidFill>
          <a:srgbClr val="10AEC7"/>
        </a:solidFill>
        <a:ln w="1905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a:t>Subliminal Curriculum</a:t>
          </a:r>
        </a:p>
      </dsp:txBody>
      <dsp:txXfrm>
        <a:off x="819814" y="3124848"/>
        <a:ext cx="1526775" cy="1526775"/>
      </dsp:txXfrm>
    </dsp:sp>
    <dsp:sp modelId="{3510C63B-B836-4248-BFC0-77A8DAD400F3}">
      <dsp:nvSpPr>
        <dsp:cNvPr id="0" name=""/>
        <dsp:cNvSpPr/>
      </dsp:nvSpPr>
      <dsp:spPr>
        <a:xfrm rot="7198798">
          <a:off x="1931205" y="2071050"/>
          <a:ext cx="574054" cy="728725"/>
        </a:xfrm>
        <a:prstGeom prst="rightArrow">
          <a:avLst>
            <a:gd name="adj1" fmla="val 60000"/>
            <a:gd name="adj2" fmla="val 50000"/>
          </a:avLst>
        </a:prstGeom>
        <a:solidFill>
          <a:schemeClr val="accent3">
            <a:lumMod val="7500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2060341" y="2142208"/>
        <a:ext cx="401838" cy="4372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09A81-E64C-482B-A4B7-817EDF292C10}">
      <dsp:nvSpPr>
        <dsp:cNvPr id="0" name=""/>
        <dsp:cNvSpPr/>
      </dsp:nvSpPr>
      <dsp:spPr>
        <a:xfrm>
          <a:off x="-5219900" y="-799510"/>
          <a:ext cx="6215941" cy="6215941"/>
        </a:xfrm>
        <a:prstGeom prst="blockArc">
          <a:avLst>
            <a:gd name="adj1" fmla="val 18900000"/>
            <a:gd name="adj2" fmla="val 2700000"/>
            <a:gd name="adj3" fmla="val 347"/>
          </a:avLst>
        </a:prstGeom>
        <a:noFill/>
        <a:ln w="12700" cap="flat" cmpd="sng" algn="ctr">
          <a:solidFill>
            <a:srgbClr val="10AEC7"/>
          </a:solidFill>
          <a:prstDash val="solid"/>
          <a:miter lim="800000"/>
        </a:ln>
        <a:effectLst/>
      </dsp:spPr>
      <dsp:style>
        <a:lnRef idx="2">
          <a:scrgbClr r="0" g="0" b="0"/>
        </a:lnRef>
        <a:fillRef idx="0">
          <a:scrgbClr r="0" g="0" b="0"/>
        </a:fillRef>
        <a:effectRef idx="0">
          <a:scrgbClr r="0" g="0" b="0"/>
        </a:effectRef>
        <a:fontRef idx="minor"/>
      </dsp:style>
    </dsp:sp>
    <dsp:sp modelId="{7F7B752A-8C16-4D81-B0F7-B0DEBB38EB5D}">
      <dsp:nvSpPr>
        <dsp:cNvPr id="0" name=""/>
        <dsp:cNvSpPr/>
      </dsp:nvSpPr>
      <dsp:spPr>
        <a:xfrm>
          <a:off x="521506" y="354948"/>
          <a:ext cx="4562638" cy="710267"/>
        </a:xfrm>
        <a:prstGeom prst="rect">
          <a:avLst/>
        </a:prstGeom>
        <a:solidFill>
          <a:srgbClr val="10AEC7"/>
        </a:solidFill>
        <a:ln w="12700" cap="flat" cmpd="sng" algn="ctr">
          <a:solidFill>
            <a:srgbClr val="10AE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75" tIns="38100" rIns="38100" bIns="38100" numCol="1" spcCol="1270" anchor="ctr" anchorCtr="0">
          <a:noAutofit/>
        </a:bodyPr>
        <a:lstStyle/>
        <a:p>
          <a:pPr lvl="0" algn="l" defTabSz="666750">
            <a:lnSpc>
              <a:spcPct val="90000"/>
            </a:lnSpc>
            <a:spcBef>
              <a:spcPct val="0"/>
            </a:spcBef>
            <a:spcAft>
              <a:spcPct val="35000"/>
            </a:spcAft>
          </a:pPr>
          <a:r>
            <a:rPr lang="en-GB" sz="1500" kern="1200" dirty="0"/>
            <a:t>A whole-institution approach to embedding sustainability throughout student learning</a:t>
          </a:r>
        </a:p>
      </dsp:txBody>
      <dsp:txXfrm>
        <a:off x="521506" y="354948"/>
        <a:ext cx="4562638" cy="710267"/>
      </dsp:txXfrm>
    </dsp:sp>
    <dsp:sp modelId="{5D9D9FD8-2E9E-4C79-BFEB-892F9AECB856}">
      <dsp:nvSpPr>
        <dsp:cNvPr id="0" name=""/>
        <dsp:cNvSpPr/>
      </dsp:nvSpPr>
      <dsp:spPr>
        <a:xfrm>
          <a:off x="178913" y="368452"/>
          <a:ext cx="685185" cy="683259"/>
        </a:xfrm>
        <a:prstGeom prst="ellipse">
          <a:avLst/>
        </a:prstGeom>
        <a:solidFill>
          <a:schemeClr val="lt1">
            <a:hueOff val="0"/>
            <a:satOff val="0"/>
            <a:lumOff val="0"/>
            <a:alphaOff val="0"/>
          </a:schemeClr>
        </a:solidFill>
        <a:ln w="12700" cap="flat" cmpd="sng" algn="ctr">
          <a:solidFill>
            <a:srgbClr val="10AEC7"/>
          </a:solidFill>
          <a:prstDash val="solid"/>
          <a:miter lim="800000"/>
        </a:ln>
        <a:effectLst/>
      </dsp:spPr>
      <dsp:style>
        <a:lnRef idx="2">
          <a:scrgbClr r="0" g="0" b="0"/>
        </a:lnRef>
        <a:fillRef idx="1">
          <a:scrgbClr r="0" g="0" b="0"/>
        </a:fillRef>
        <a:effectRef idx="0">
          <a:scrgbClr r="0" g="0" b="0"/>
        </a:effectRef>
        <a:fontRef idx="minor"/>
      </dsp:style>
    </dsp:sp>
    <dsp:sp modelId="{429E5530-ABA9-4244-94D0-34439722042B}">
      <dsp:nvSpPr>
        <dsp:cNvPr id="0" name=""/>
        <dsp:cNvSpPr/>
      </dsp:nvSpPr>
      <dsp:spPr>
        <a:xfrm>
          <a:off x="928718" y="1420534"/>
          <a:ext cx="4155425" cy="710267"/>
        </a:xfrm>
        <a:prstGeom prst="rect">
          <a:avLst/>
        </a:prstGeom>
        <a:solidFill>
          <a:srgbClr val="10AEC7"/>
        </a:solidFill>
        <a:ln w="12700" cap="flat" cmpd="sng" algn="ctr">
          <a:solidFill>
            <a:srgbClr val="10AE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75" tIns="38100" rIns="38100" bIns="38100" numCol="1" spcCol="1270" anchor="ctr" anchorCtr="0">
          <a:noAutofit/>
        </a:bodyPr>
        <a:lstStyle/>
        <a:p>
          <a:pPr lvl="0" algn="l" defTabSz="666750">
            <a:lnSpc>
              <a:spcPct val="90000"/>
            </a:lnSpc>
            <a:spcBef>
              <a:spcPct val="0"/>
            </a:spcBef>
            <a:spcAft>
              <a:spcPct val="35000"/>
            </a:spcAft>
          </a:pPr>
          <a:r>
            <a:rPr lang="en-GB" sz="1500" kern="1200" dirty="0"/>
            <a:t>A good practice framework and supported change programme</a:t>
          </a:r>
        </a:p>
      </dsp:txBody>
      <dsp:txXfrm>
        <a:off x="928718" y="1420534"/>
        <a:ext cx="4155425" cy="710267"/>
      </dsp:txXfrm>
    </dsp:sp>
    <dsp:sp modelId="{23D10EF4-5BF9-4455-9A70-B0452770635B}">
      <dsp:nvSpPr>
        <dsp:cNvPr id="0" name=""/>
        <dsp:cNvSpPr/>
      </dsp:nvSpPr>
      <dsp:spPr>
        <a:xfrm>
          <a:off x="586125" y="1434038"/>
          <a:ext cx="685185" cy="683259"/>
        </a:xfrm>
        <a:prstGeom prst="ellipse">
          <a:avLst/>
        </a:prstGeom>
        <a:solidFill>
          <a:schemeClr val="lt1">
            <a:hueOff val="0"/>
            <a:satOff val="0"/>
            <a:lumOff val="0"/>
            <a:alphaOff val="0"/>
          </a:schemeClr>
        </a:solidFill>
        <a:ln w="12700" cap="flat" cmpd="sng" algn="ctr">
          <a:solidFill>
            <a:srgbClr val="10AEC7"/>
          </a:solidFill>
          <a:prstDash val="solid"/>
          <a:miter lim="800000"/>
        </a:ln>
        <a:effectLst/>
      </dsp:spPr>
      <dsp:style>
        <a:lnRef idx="2">
          <a:scrgbClr r="0" g="0" b="0"/>
        </a:lnRef>
        <a:fillRef idx="1">
          <a:scrgbClr r="0" g="0" b="0"/>
        </a:fillRef>
        <a:effectRef idx="0">
          <a:scrgbClr r="0" g="0" b="0"/>
        </a:effectRef>
        <a:fontRef idx="minor"/>
      </dsp:style>
    </dsp:sp>
    <dsp:sp modelId="{7C6AAF0E-3912-47C4-B66F-2844D65E959D}">
      <dsp:nvSpPr>
        <dsp:cNvPr id="0" name=""/>
        <dsp:cNvSpPr/>
      </dsp:nvSpPr>
      <dsp:spPr>
        <a:xfrm>
          <a:off x="928718" y="2486119"/>
          <a:ext cx="4155425" cy="710267"/>
        </a:xfrm>
        <a:prstGeom prst="rect">
          <a:avLst/>
        </a:prstGeom>
        <a:solidFill>
          <a:srgbClr val="10AEC7"/>
        </a:solidFill>
        <a:ln w="12700" cap="flat" cmpd="sng" algn="ctr">
          <a:solidFill>
            <a:srgbClr val="10AE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75" tIns="38100" rIns="38100" bIns="38100" numCol="1" spcCol="1270" anchor="ctr" anchorCtr="0">
          <a:noAutofit/>
        </a:bodyPr>
        <a:lstStyle/>
        <a:p>
          <a:pPr lvl="0" algn="l" defTabSz="666750">
            <a:lnSpc>
              <a:spcPct val="90000"/>
            </a:lnSpc>
            <a:spcBef>
              <a:spcPct val="0"/>
            </a:spcBef>
            <a:spcAft>
              <a:spcPct val="35000"/>
            </a:spcAft>
          </a:pPr>
          <a:r>
            <a:rPr lang="en-GB" sz="1500" kern="1200" dirty="0"/>
            <a:t>A partnership approach between the students’ union and the university</a:t>
          </a:r>
        </a:p>
      </dsp:txBody>
      <dsp:txXfrm>
        <a:off x="928718" y="2486119"/>
        <a:ext cx="4155425" cy="710267"/>
      </dsp:txXfrm>
    </dsp:sp>
    <dsp:sp modelId="{43B46970-2E07-4202-A525-C2EE4C45CB9C}">
      <dsp:nvSpPr>
        <dsp:cNvPr id="0" name=""/>
        <dsp:cNvSpPr/>
      </dsp:nvSpPr>
      <dsp:spPr>
        <a:xfrm>
          <a:off x="586125" y="2499623"/>
          <a:ext cx="685185" cy="683259"/>
        </a:xfrm>
        <a:prstGeom prst="ellipse">
          <a:avLst/>
        </a:prstGeom>
        <a:solidFill>
          <a:schemeClr val="lt1">
            <a:hueOff val="0"/>
            <a:satOff val="0"/>
            <a:lumOff val="0"/>
            <a:alphaOff val="0"/>
          </a:schemeClr>
        </a:solidFill>
        <a:ln w="12700" cap="flat" cmpd="sng" algn="ctr">
          <a:solidFill>
            <a:srgbClr val="10AEC7"/>
          </a:solidFill>
          <a:prstDash val="solid"/>
          <a:miter lim="800000"/>
        </a:ln>
        <a:effectLst/>
      </dsp:spPr>
      <dsp:style>
        <a:lnRef idx="2">
          <a:scrgbClr r="0" g="0" b="0"/>
        </a:lnRef>
        <a:fillRef idx="1">
          <a:scrgbClr r="0" g="0" b="0"/>
        </a:fillRef>
        <a:effectRef idx="0">
          <a:scrgbClr r="0" g="0" b="0"/>
        </a:effectRef>
        <a:fontRef idx="minor"/>
      </dsp:style>
    </dsp:sp>
    <dsp:sp modelId="{2E081088-DA96-4B11-8F35-15CBAA91D167}">
      <dsp:nvSpPr>
        <dsp:cNvPr id="0" name=""/>
        <dsp:cNvSpPr/>
      </dsp:nvSpPr>
      <dsp:spPr>
        <a:xfrm>
          <a:off x="521506" y="3551704"/>
          <a:ext cx="4562638" cy="710267"/>
        </a:xfrm>
        <a:prstGeom prst="rect">
          <a:avLst/>
        </a:prstGeom>
        <a:solidFill>
          <a:srgbClr val="10AEC7"/>
        </a:solidFill>
        <a:ln w="12700" cap="flat" cmpd="sng" algn="ctr">
          <a:solidFill>
            <a:srgbClr val="10AEC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75" tIns="38100" rIns="38100" bIns="38100" numCol="1" spcCol="1270" anchor="ctr" anchorCtr="0">
          <a:noAutofit/>
        </a:bodyPr>
        <a:lstStyle/>
        <a:p>
          <a:pPr lvl="0" algn="l" defTabSz="666750">
            <a:lnSpc>
              <a:spcPct val="90000"/>
            </a:lnSpc>
            <a:spcBef>
              <a:spcPct val="0"/>
            </a:spcBef>
            <a:spcAft>
              <a:spcPct val="35000"/>
            </a:spcAft>
          </a:pPr>
          <a:r>
            <a:rPr lang="en-GB" sz="1500" kern="1200" dirty="0"/>
            <a:t>An accreditation mark, audited by students</a:t>
          </a:r>
        </a:p>
      </dsp:txBody>
      <dsp:txXfrm>
        <a:off x="521506" y="3551704"/>
        <a:ext cx="4562638" cy="710267"/>
      </dsp:txXfrm>
    </dsp:sp>
    <dsp:sp modelId="{45946CE9-EF74-4267-81D5-8B3C07E04E13}">
      <dsp:nvSpPr>
        <dsp:cNvPr id="0" name=""/>
        <dsp:cNvSpPr/>
      </dsp:nvSpPr>
      <dsp:spPr>
        <a:xfrm>
          <a:off x="178913" y="3565208"/>
          <a:ext cx="685185" cy="683259"/>
        </a:xfrm>
        <a:prstGeom prst="ellipse">
          <a:avLst/>
        </a:prstGeom>
        <a:solidFill>
          <a:schemeClr val="lt1">
            <a:hueOff val="0"/>
            <a:satOff val="0"/>
            <a:lumOff val="0"/>
            <a:alphaOff val="0"/>
          </a:schemeClr>
        </a:solidFill>
        <a:ln w="12700" cap="flat" cmpd="sng" algn="ctr">
          <a:solidFill>
            <a:srgbClr val="10AEC7"/>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16A56-6F58-4D22-97B3-4154E37F209C}" type="datetimeFigureOut">
              <a:rPr lang="en-GB" smtClean="0"/>
              <a:t>25/10/2019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6BD1C-B627-43AF-88A3-6EFF409BD9B9}" type="slidenum">
              <a:rPr lang="en-GB" smtClean="0"/>
              <a:t>‹N›</a:t>
            </a:fld>
            <a:endParaRPr lang="en-GB"/>
          </a:p>
        </p:txBody>
      </p:sp>
    </p:spTree>
    <p:extLst>
      <p:ext uri="{BB962C8B-B14F-4D97-AF65-F5344CB8AC3E}">
        <p14:creationId xmlns:p14="http://schemas.microsoft.com/office/powerpoint/2010/main" val="2031838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n-ea"/>
                <a:cs typeface="+mn-cs"/>
              </a:rPr>
              <a:t>Recent research shows that 91% of students say they are concerned about climate change, more than ever before. What can universities do to respond to the demand from students to see action on sustainability?</a:t>
            </a:r>
            <a:endParaRPr lang="en-GB"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This session will share examples of student-led initiatives, supported by UK universities and students' unions. It will unpick the key success factors for supporting student learning and leadership for sustainability and share learning through case studies, stories, and evidence. </a:t>
            </a:r>
            <a:endParaRPr lang="en-GB"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Participants will discuss the challenges and opportunities facing their own institutions when engaging students in sustainability, and work together to find meaningful solutions. </a:t>
            </a:r>
            <a:endParaRPr lang="en-GB"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it-IT" sz="1200" i="1" kern="1200" dirty="0">
                <a:solidFill>
                  <a:schemeClr val="tx1"/>
                </a:solidFill>
                <a:effectLst/>
                <a:latin typeface="+mn-lt"/>
                <a:ea typeface="+mn-ea"/>
                <a:cs typeface="+mn-cs"/>
              </a:rPr>
              <a:t>Students Organising for Sustainability</a:t>
            </a:r>
            <a:r>
              <a:rPr lang="it-IT" sz="1200" kern="1200" dirty="0">
                <a:solidFill>
                  <a:schemeClr val="tx1"/>
                </a:solidFill>
                <a:effectLst/>
                <a:latin typeface="+mn-lt"/>
                <a:ea typeface="+mn-ea"/>
                <a:cs typeface="+mn-cs"/>
              </a:rPr>
              <a:t> believe higher education has a responsibility to ensure their graduates have the knowledge, skills and attributes to create a more just and sustainable world for all. This session will explore how we can meet this challenge and respond to the mounting demand from students to see sustainability embedded in their university experiences. </a:t>
            </a:r>
            <a:endParaRPr lang="en-GB"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656BD1C-B627-43AF-88A3-6EFF409BD9B9}" type="slidenum">
              <a:rPr lang="en-GB" smtClean="0"/>
              <a:t>1</a:t>
            </a:fld>
            <a:endParaRPr lang="en-GB"/>
          </a:p>
        </p:txBody>
      </p:sp>
    </p:spTree>
    <p:extLst>
      <p:ext uri="{BB962C8B-B14F-4D97-AF65-F5344CB8AC3E}">
        <p14:creationId xmlns:p14="http://schemas.microsoft.com/office/powerpoint/2010/main" val="3359768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123288-FBB8-47A2-AB8F-031A615EFB47}" type="slidenum">
              <a:rPr lang="en-GB" smtClean="0"/>
              <a:t>17</a:t>
            </a:fld>
            <a:endParaRPr lang="en-GB"/>
          </a:p>
        </p:txBody>
      </p:sp>
    </p:spTree>
    <p:extLst>
      <p:ext uri="{BB962C8B-B14F-4D97-AF65-F5344CB8AC3E}">
        <p14:creationId xmlns:p14="http://schemas.microsoft.com/office/powerpoint/2010/main" val="646623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123288-FBB8-47A2-AB8F-031A615EFB47}" type="slidenum">
              <a:rPr lang="en-GB" smtClean="0"/>
              <a:t>19</a:t>
            </a:fld>
            <a:endParaRPr lang="en-GB"/>
          </a:p>
        </p:txBody>
      </p:sp>
    </p:spTree>
    <p:extLst>
      <p:ext uri="{BB962C8B-B14F-4D97-AF65-F5344CB8AC3E}">
        <p14:creationId xmlns:p14="http://schemas.microsoft.com/office/powerpoint/2010/main" val="3078907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123288-FBB8-47A2-AB8F-031A615EFB47}" type="slidenum">
              <a:rPr lang="en-GB" smtClean="0"/>
              <a:t>20</a:t>
            </a:fld>
            <a:endParaRPr lang="en-GB"/>
          </a:p>
        </p:txBody>
      </p:sp>
    </p:spTree>
    <p:extLst>
      <p:ext uri="{BB962C8B-B14F-4D97-AF65-F5344CB8AC3E}">
        <p14:creationId xmlns:p14="http://schemas.microsoft.com/office/powerpoint/2010/main" val="982705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123288-FBB8-47A2-AB8F-031A615EFB47}" type="slidenum">
              <a:rPr lang="en-GB" smtClean="0"/>
              <a:t>21</a:t>
            </a:fld>
            <a:endParaRPr lang="en-GB"/>
          </a:p>
        </p:txBody>
      </p:sp>
    </p:spTree>
    <p:extLst>
      <p:ext uri="{BB962C8B-B14F-4D97-AF65-F5344CB8AC3E}">
        <p14:creationId xmlns:p14="http://schemas.microsoft.com/office/powerpoint/2010/main" val="302946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10 years of data demonstrating student demand </a:t>
            </a:r>
          </a:p>
          <a:p>
            <a:r>
              <a:rPr lang="en-GB" dirty="0"/>
              <a:t>Robust, representative data set (not self-selecting sustainability students!)</a:t>
            </a:r>
          </a:p>
        </p:txBody>
      </p:sp>
      <p:sp>
        <p:nvSpPr>
          <p:cNvPr id="4" name="Slide Number Placeholder 3"/>
          <p:cNvSpPr>
            <a:spLocks noGrp="1"/>
          </p:cNvSpPr>
          <p:nvPr>
            <p:ph type="sldNum" sz="quarter" idx="10"/>
          </p:nvPr>
        </p:nvSpPr>
        <p:spPr/>
        <p:txBody>
          <a:bodyPr/>
          <a:lstStyle/>
          <a:p>
            <a:fld id="{50DAA4DB-D318-4DEE-B9E4-40AA83C8D399}" type="slidenum">
              <a:rPr lang="en-GB" smtClean="0"/>
              <a:t>3</a:t>
            </a:fld>
            <a:endParaRPr lang="en-GB"/>
          </a:p>
        </p:txBody>
      </p:sp>
    </p:spTree>
    <p:extLst>
      <p:ext uri="{BB962C8B-B14F-4D97-AF65-F5344CB8AC3E}">
        <p14:creationId xmlns:p14="http://schemas.microsoft.com/office/powerpoint/2010/main" val="155491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SDGs to do with the biosphere are core to any of the others’ existence, the society-focused SDGs exist within the biosphere, and the economic SDGs within society. </a:t>
            </a:r>
          </a:p>
          <a:p>
            <a:r>
              <a:rPr lang="en-GB" dirty="0"/>
              <a:t>The partnerships SDG weaves throughout all of them.</a:t>
            </a:r>
          </a:p>
          <a:p>
            <a:endParaRPr lang="en-GB" dirty="0"/>
          </a:p>
          <a:p>
            <a:r>
              <a:rPr lang="en-GB" dirty="0"/>
              <a:t>The SDGs aren’t perfect and we can engage critically with them – e.g. 8 talks about economic growth and very much reinforces a capitalist neoliberal paradigm; e.g. there are things missing: why isn’t there an SDG for human rights? </a:t>
            </a:r>
          </a:p>
          <a:p>
            <a:r>
              <a:rPr lang="en-GB" dirty="0"/>
              <a:t>This is the nature of international agreements but they still form a useful tool for understanding the breadth of sustainability and a framework for pushing our institutions, unions, civil society to meaningfully engage </a:t>
            </a:r>
          </a:p>
        </p:txBody>
      </p:sp>
      <p:sp>
        <p:nvSpPr>
          <p:cNvPr id="4" name="Slide Number Placeholder 3"/>
          <p:cNvSpPr>
            <a:spLocks noGrp="1"/>
          </p:cNvSpPr>
          <p:nvPr>
            <p:ph type="sldNum" sz="quarter" idx="10"/>
          </p:nvPr>
        </p:nvSpPr>
        <p:spPr/>
        <p:txBody>
          <a:bodyPr/>
          <a:lstStyle/>
          <a:p>
            <a:fld id="{FD123288-FBB8-47A2-AB8F-031A615EFB47}" type="slidenum">
              <a:rPr lang="en-GB" smtClean="0"/>
              <a:t>8</a:t>
            </a:fld>
            <a:endParaRPr lang="en-GB"/>
          </a:p>
        </p:txBody>
      </p:sp>
    </p:spTree>
    <p:extLst>
      <p:ext uri="{BB962C8B-B14F-4D97-AF65-F5344CB8AC3E}">
        <p14:creationId xmlns:p14="http://schemas.microsoft.com/office/powerpoint/2010/main" val="259352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means we have adopted this definition of Education for Sustainable Development. </a:t>
            </a:r>
          </a:p>
          <a:p>
            <a:endParaRPr lang="en-GB" dirty="0"/>
          </a:p>
          <a:p>
            <a:r>
              <a:rPr lang="en-GB" dirty="0"/>
              <a:t>So we don’t see education as simply knowledge acquisition. It’s about ensuring our graduates have the skills, attributes, and values to </a:t>
            </a:r>
            <a:r>
              <a:rPr lang="en-GB" i="1" dirty="0"/>
              <a:t>do</a:t>
            </a:r>
            <a:r>
              <a:rPr lang="en-GB" i="0" dirty="0"/>
              <a:t> something with </a:t>
            </a:r>
            <a:r>
              <a:rPr lang="en-GB" i="0" dirty="0" err="1"/>
              <a:t>tthat</a:t>
            </a:r>
            <a:r>
              <a:rPr lang="en-GB" i="0" dirty="0"/>
              <a:t> knowledge in their personal and professional lives. </a:t>
            </a:r>
          </a:p>
          <a:p>
            <a:endParaRPr lang="en-GB" i="0" dirty="0"/>
          </a:p>
          <a:p>
            <a:r>
              <a:rPr lang="en-GB" i="0" dirty="0"/>
              <a:t>In its simplest sense: we’re talking about education of the head, hands, and heart </a:t>
            </a:r>
            <a:endParaRPr lang="en-GB" dirty="0"/>
          </a:p>
        </p:txBody>
      </p:sp>
      <p:sp>
        <p:nvSpPr>
          <p:cNvPr id="4" name="Slide Number Placeholder 3"/>
          <p:cNvSpPr>
            <a:spLocks noGrp="1"/>
          </p:cNvSpPr>
          <p:nvPr>
            <p:ph type="sldNum" sz="quarter" idx="10"/>
          </p:nvPr>
        </p:nvSpPr>
        <p:spPr/>
        <p:txBody>
          <a:bodyPr/>
          <a:lstStyle/>
          <a:p>
            <a:fld id="{50DAA4DB-D318-4DEE-B9E4-40AA83C8D399}" type="slidenum">
              <a:rPr lang="en-GB" smtClean="0"/>
              <a:t>10</a:t>
            </a:fld>
            <a:endParaRPr lang="en-GB"/>
          </a:p>
        </p:txBody>
      </p:sp>
    </p:spTree>
    <p:extLst>
      <p:ext uri="{BB962C8B-B14F-4D97-AF65-F5344CB8AC3E}">
        <p14:creationId xmlns:p14="http://schemas.microsoft.com/office/powerpoint/2010/main" val="673716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Formal curriculum: sustainability embedded throughout student learning</a:t>
            </a:r>
          </a:p>
          <a:p>
            <a:r>
              <a:rPr lang="en-GB" dirty="0"/>
              <a:t>Informal curriculum: a diverse range of opportunities made available to them </a:t>
            </a:r>
          </a:p>
          <a:p>
            <a:r>
              <a:rPr lang="en-GB" dirty="0"/>
              <a:t>Subliminal curriculum: embedded throughout the practices of an institution (e.g. divestment, gender neutral toilets, etc.) – this makes your estates teams part of </a:t>
            </a:r>
            <a:r>
              <a:rPr lang="en-GB" dirty="0" err="1"/>
              <a:t>educati</a:t>
            </a:r>
            <a:endParaRPr lang="en-GB" dirty="0"/>
          </a:p>
        </p:txBody>
      </p:sp>
      <p:sp>
        <p:nvSpPr>
          <p:cNvPr id="4" name="Slide Number Placeholder 3"/>
          <p:cNvSpPr>
            <a:spLocks noGrp="1"/>
          </p:cNvSpPr>
          <p:nvPr>
            <p:ph type="sldNum" sz="quarter" idx="5"/>
          </p:nvPr>
        </p:nvSpPr>
        <p:spPr/>
        <p:txBody>
          <a:bodyPr/>
          <a:lstStyle/>
          <a:p>
            <a:fld id="{FD123288-FBB8-47A2-AB8F-031A615EFB47}" type="slidenum">
              <a:rPr lang="en-GB" smtClean="0"/>
              <a:t>11</a:t>
            </a:fld>
            <a:endParaRPr lang="en-GB"/>
          </a:p>
        </p:txBody>
      </p:sp>
    </p:spTree>
    <p:extLst>
      <p:ext uri="{BB962C8B-B14F-4D97-AF65-F5344CB8AC3E}">
        <p14:creationId xmlns:p14="http://schemas.microsoft.com/office/powerpoint/2010/main" val="206974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report: https://sustainability.nus.org.uk/resources/from-art-to-zoo-management-embedding-sustainability-in-uk-higher-and-further-education </a:t>
            </a:r>
          </a:p>
          <a:p>
            <a:endParaRPr lang="en-GB" dirty="0"/>
          </a:p>
          <a:p>
            <a:r>
              <a:rPr lang="en-GB" dirty="0"/>
              <a:t>We often hear from students and academics alike that it’s “too hard” to embed sustainability within</a:t>
            </a:r>
            <a:r>
              <a:rPr lang="en-GB" baseline="0" dirty="0"/>
              <a:t> their particular discipline or that it won’t be relevant for themselves or their students. We wanted to dispel that myth because we’d been hearing of examples of good practice from across the UK in the most unexpected courses! </a:t>
            </a:r>
          </a:p>
          <a:p>
            <a:endParaRPr lang="en-GB" baseline="0" dirty="0"/>
          </a:p>
          <a:p>
            <a:r>
              <a:rPr lang="en-GB" baseline="0" dirty="0"/>
              <a:t>Working w</a:t>
            </a:r>
            <a:r>
              <a:rPr lang="en-GB" dirty="0"/>
              <a:t>ith a</a:t>
            </a:r>
            <a:r>
              <a:rPr lang="en-GB" baseline="0" dirty="0"/>
              <a:t> student placement, we identified examples of good practice in embedding sustainability within the curriculum from Art through to Zoo Management. I’ve got a couple of examples to share with you here and will gladly share the link with anyone who is interested in reading further! It’s easy to find online, too, by searching #</a:t>
            </a:r>
            <a:r>
              <a:rPr lang="en-GB" baseline="0" dirty="0" err="1"/>
              <a:t>SustainabilityAtoZ</a:t>
            </a:r>
            <a:endParaRPr lang="en-GB" baseline="0" dirty="0"/>
          </a:p>
          <a:p>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FD123288-FBB8-47A2-AB8F-031A615EFB47}" type="slidenum">
              <a:rPr lang="en-GB" smtClean="0"/>
              <a:t>12</a:t>
            </a:fld>
            <a:endParaRPr lang="en-GB"/>
          </a:p>
        </p:txBody>
      </p:sp>
    </p:spTree>
    <p:extLst>
      <p:ext uri="{BB962C8B-B14F-4D97-AF65-F5344CB8AC3E}">
        <p14:creationId xmlns:p14="http://schemas.microsoft.com/office/powerpoint/2010/main" val="3154482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123288-FBB8-47A2-AB8F-031A615EFB47}" type="slidenum">
              <a:rPr lang="en-GB" smtClean="0"/>
              <a:t>13</a:t>
            </a:fld>
            <a:endParaRPr lang="en-GB"/>
          </a:p>
        </p:txBody>
      </p:sp>
    </p:spTree>
    <p:extLst>
      <p:ext uri="{BB962C8B-B14F-4D97-AF65-F5344CB8AC3E}">
        <p14:creationId xmlns:p14="http://schemas.microsoft.com/office/powerpoint/2010/main" val="988099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https://sustainability.nus.org.uk/responsible-futures</a:t>
            </a:r>
          </a:p>
        </p:txBody>
      </p:sp>
      <p:sp>
        <p:nvSpPr>
          <p:cNvPr id="4" name="Slide Number Placeholder 3"/>
          <p:cNvSpPr>
            <a:spLocks noGrp="1"/>
          </p:cNvSpPr>
          <p:nvPr>
            <p:ph type="sldNum" sz="quarter" idx="5"/>
          </p:nvPr>
        </p:nvSpPr>
        <p:spPr/>
        <p:txBody>
          <a:bodyPr/>
          <a:lstStyle/>
          <a:p>
            <a:fld id="{FD123288-FBB8-47A2-AB8F-031A615EFB47}" type="slidenum">
              <a:rPr lang="en-GB" smtClean="0"/>
              <a:t>14</a:t>
            </a:fld>
            <a:endParaRPr lang="en-GB"/>
          </a:p>
        </p:txBody>
      </p:sp>
    </p:spTree>
    <p:extLst>
      <p:ext uri="{BB962C8B-B14F-4D97-AF65-F5344CB8AC3E}">
        <p14:creationId xmlns:p14="http://schemas.microsoft.com/office/powerpoint/2010/main" val="754421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https://sustainability.unioncloud.org/responsible-futures/esd-teach-in</a:t>
            </a:r>
          </a:p>
        </p:txBody>
      </p:sp>
      <p:sp>
        <p:nvSpPr>
          <p:cNvPr id="4" name="Slide Number Placeholder 3"/>
          <p:cNvSpPr>
            <a:spLocks noGrp="1"/>
          </p:cNvSpPr>
          <p:nvPr>
            <p:ph type="sldNum" sz="quarter" idx="5"/>
          </p:nvPr>
        </p:nvSpPr>
        <p:spPr/>
        <p:txBody>
          <a:bodyPr/>
          <a:lstStyle/>
          <a:p>
            <a:fld id="{FD123288-FBB8-47A2-AB8F-031A615EFB47}" type="slidenum">
              <a:rPr lang="en-GB" smtClean="0"/>
              <a:t>15</a:t>
            </a:fld>
            <a:endParaRPr lang="en-GB"/>
          </a:p>
        </p:txBody>
      </p:sp>
    </p:spTree>
    <p:extLst>
      <p:ext uri="{BB962C8B-B14F-4D97-AF65-F5344CB8AC3E}">
        <p14:creationId xmlns:p14="http://schemas.microsoft.com/office/powerpoint/2010/main" val="2788456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OS-UK slide mas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3A8F9-11AA-4679-92FA-510DFC798F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76F39C4-87A5-4849-B02A-B53700D64D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0D2E1A7-FE9A-41C7-9C77-09BE0C2104B3}"/>
              </a:ext>
            </a:extLst>
          </p:cNvPr>
          <p:cNvSpPr>
            <a:spLocks noGrp="1"/>
          </p:cNvSpPr>
          <p:nvPr>
            <p:ph type="dt" sz="half" idx="10"/>
          </p:nvPr>
        </p:nvSpPr>
        <p:spPr/>
        <p:txBody>
          <a:bodyPr/>
          <a:lstStyle/>
          <a:p>
            <a:fld id="{49840173-7855-4D54-8EE5-FD3FAE199709}" type="datetimeFigureOut">
              <a:rPr lang="en-GB" smtClean="0"/>
              <a:t>25/10/2019</a:t>
            </a:fld>
            <a:endParaRPr lang="en-GB"/>
          </a:p>
        </p:txBody>
      </p:sp>
      <p:sp>
        <p:nvSpPr>
          <p:cNvPr id="5" name="Footer Placeholder 4">
            <a:extLst>
              <a:ext uri="{FF2B5EF4-FFF2-40B4-BE49-F238E27FC236}">
                <a16:creationId xmlns:a16="http://schemas.microsoft.com/office/drawing/2014/main" id="{2DADA214-3B8B-4D8A-BCEC-AD91101BE8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B2BB0-4AC4-4889-BFC5-859FE28554A8}"/>
              </a:ext>
            </a:extLst>
          </p:cNvPr>
          <p:cNvSpPr>
            <a:spLocks noGrp="1"/>
          </p:cNvSpPr>
          <p:nvPr>
            <p:ph type="sldNum" sz="quarter" idx="12"/>
          </p:nvPr>
        </p:nvSpPr>
        <p:spPr/>
        <p:txBody>
          <a:bodyPr/>
          <a:lstStyle/>
          <a:p>
            <a:fld id="{78DF53A2-F5C0-438F-9793-B1834B00EFC0}" type="slidenum">
              <a:rPr lang="en-GB" smtClean="0"/>
              <a:t>‹N›</a:t>
            </a:fld>
            <a:endParaRPr lang="en-GB"/>
          </a:p>
        </p:txBody>
      </p:sp>
      <p:pic>
        <p:nvPicPr>
          <p:cNvPr id="8" name="Picture 7" descr="A picture containing clock, object&#10;&#10;Description generated with very high confidence">
            <a:extLst>
              <a:ext uri="{FF2B5EF4-FFF2-40B4-BE49-F238E27FC236}">
                <a16:creationId xmlns:a16="http://schemas.microsoft.com/office/drawing/2014/main" id="{CDFBF8A1-494B-475D-99B5-BCB4B39E67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4042" y="125367"/>
            <a:ext cx="2743201" cy="841147"/>
          </a:xfrm>
          <a:prstGeom prst="rect">
            <a:avLst/>
          </a:prstGeom>
        </p:spPr>
      </p:pic>
      <p:pic>
        <p:nvPicPr>
          <p:cNvPr id="10" name="Picture 9" descr="A close up of a sign&#10;&#10;Description generated with very high confidence">
            <a:extLst>
              <a:ext uri="{FF2B5EF4-FFF2-40B4-BE49-F238E27FC236}">
                <a16:creationId xmlns:a16="http://schemas.microsoft.com/office/drawing/2014/main" id="{7DAB3F49-8F63-435F-A909-A10249CD443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44126" y="5665950"/>
            <a:ext cx="1671610" cy="1192050"/>
          </a:xfrm>
          <a:prstGeom prst="rect">
            <a:avLst/>
          </a:prstGeom>
        </p:spPr>
      </p:pic>
      <p:sp>
        <p:nvSpPr>
          <p:cNvPr id="11" name="Right Triangle 10">
            <a:extLst>
              <a:ext uri="{FF2B5EF4-FFF2-40B4-BE49-F238E27FC236}">
                <a16:creationId xmlns:a16="http://schemas.microsoft.com/office/drawing/2014/main" id="{86DA557F-DBA1-4127-90F7-6156A8260EB1}"/>
              </a:ext>
            </a:extLst>
          </p:cNvPr>
          <p:cNvSpPr/>
          <p:nvPr userDrawn="1"/>
        </p:nvSpPr>
        <p:spPr>
          <a:xfrm flipH="1">
            <a:off x="10520388" y="0"/>
            <a:ext cx="1671611" cy="6858000"/>
          </a:xfrm>
          <a:prstGeom prst="rtTriangle">
            <a:avLst/>
          </a:prstGeom>
          <a:solidFill>
            <a:srgbClr val="00AEC7"/>
          </a:solidFill>
          <a:ln>
            <a:solidFill>
              <a:srgbClr val="00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5508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D22F-7281-4B64-BBE3-E0ACB161AB7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51EF6E-080A-402D-B917-1BF1B39AD0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002E84-35F7-4320-9C73-DE294E8EEECB}"/>
              </a:ext>
            </a:extLst>
          </p:cNvPr>
          <p:cNvSpPr>
            <a:spLocks noGrp="1"/>
          </p:cNvSpPr>
          <p:nvPr>
            <p:ph type="dt" sz="half" idx="10"/>
          </p:nvPr>
        </p:nvSpPr>
        <p:spPr/>
        <p:txBody>
          <a:bodyPr/>
          <a:lstStyle/>
          <a:p>
            <a:fld id="{49840173-7855-4D54-8EE5-FD3FAE199709}" type="datetimeFigureOut">
              <a:rPr lang="en-GB" smtClean="0"/>
              <a:t>25/10/2019</a:t>
            </a:fld>
            <a:endParaRPr lang="en-GB"/>
          </a:p>
        </p:txBody>
      </p:sp>
      <p:sp>
        <p:nvSpPr>
          <p:cNvPr id="5" name="Footer Placeholder 4">
            <a:extLst>
              <a:ext uri="{FF2B5EF4-FFF2-40B4-BE49-F238E27FC236}">
                <a16:creationId xmlns:a16="http://schemas.microsoft.com/office/drawing/2014/main" id="{A2438A32-5874-4989-85E9-6080476EA0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1356B0-94B5-4C93-887A-D6E2272672C6}"/>
              </a:ext>
            </a:extLst>
          </p:cNvPr>
          <p:cNvSpPr>
            <a:spLocks noGrp="1"/>
          </p:cNvSpPr>
          <p:nvPr>
            <p:ph type="sldNum" sz="quarter" idx="12"/>
          </p:nvPr>
        </p:nvSpPr>
        <p:spPr/>
        <p:txBody>
          <a:bodyPr/>
          <a:lstStyle/>
          <a:p>
            <a:fld id="{78DF53A2-F5C0-438F-9793-B1834B00EFC0}" type="slidenum">
              <a:rPr lang="en-GB" smtClean="0"/>
              <a:t>‹N›</a:t>
            </a:fld>
            <a:endParaRPr lang="en-GB"/>
          </a:p>
        </p:txBody>
      </p:sp>
    </p:spTree>
    <p:extLst>
      <p:ext uri="{BB962C8B-B14F-4D97-AF65-F5344CB8AC3E}">
        <p14:creationId xmlns:p14="http://schemas.microsoft.com/office/powerpoint/2010/main" val="250758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04D6C6-C96A-4976-9ACC-A777B62987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3C0186-B7D2-4956-AAF1-8A548B0A9C1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BCAE65-4491-4940-9287-E8F6E5211DF2}"/>
              </a:ext>
            </a:extLst>
          </p:cNvPr>
          <p:cNvSpPr>
            <a:spLocks noGrp="1"/>
          </p:cNvSpPr>
          <p:nvPr>
            <p:ph type="dt" sz="half" idx="10"/>
          </p:nvPr>
        </p:nvSpPr>
        <p:spPr/>
        <p:txBody>
          <a:bodyPr/>
          <a:lstStyle/>
          <a:p>
            <a:fld id="{49840173-7855-4D54-8EE5-FD3FAE199709}" type="datetimeFigureOut">
              <a:rPr lang="en-GB" smtClean="0"/>
              <a:t>25/10/2019</a:t>
            </a:fld>
            <a:endParaRPr lang="en-GB"/>
          </a:p>
        </p:txBody>
      </p:sp>
      <p:sp>
        <p:nvSpPr>
          <p:cNvPr id="5" name="Footer Placeholder 4">
            <a:extLst>
              <a:ext uri="{FF2B5EF4-FFF2-40B4-BE49-F238E27FC236}">
                <a16:creationId xmlns:a16="http://schemas.microsoft.com/office/drawing/2014/main" id="{48603BFB-FE96-4B27-8B55-7F1526C84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0C80B5-D6BF-4F00-B509-4D420BE25BEC}"/>
              </a:ext>
            </a:extLst>
          </p:cNvPr>
          <p:cNvSpPr>
            <a:spLocks noGrp="1"/>
          </p:cNvSpPr>
          <p:nvPr>
            <p:ph type="sldNum" sz="quarter" idx="12"/>
          </p:nvPr>
        </p:nvSpPr>
        <p:spPr/>
        <p:txBody>
          <a:bodyPr/>
          <a:lstStyle/>
          <a:p>
            <a:fld id="{78DF53A2-F5C0-438F-9793-B1834B00EFC0}" type="slidenum">
              <a:rPr lang="en-GB" smtClean="0"/>
              <a:t>‹N›</a:t>
            </a:fld>
            <a:endParaRPr lang="en-GB"/>
          </a:p>
        </p:txBody>
      </p:sp>
    </p:spTree>
    <p:extLst>
      <p:ext uri="{BB962C8B-B14F-4D97-AF65-F5344CB8AC3E}">
        <p14:creationId xmlns:p14="http://schemas.microsoft.com/office/powerpoint/2010/main" val="116486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A685DC-8FCA-452D-90FE-20C0E5413F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E02BDD-F5EA-4618-A51D-B6092A58C73B}"/>
              </a:ext>
            </a:extLst>
          </p:cNvPr>
          <p:cNvSpPr>
            <a:spLocks noGrp="1"/>
          </p:cNvSpPr>
          <p:nvPr>
            <p:ph type="dt" sz="half" idx="10"/>
          </p:nvPr>
        </p:nvSpPr>
        <p:spPr/>
        <p:txBody>
          <a:bodyPr/>
          <a:lstStyle/>
          <a:p>
            <a:fld id="{49840173-7855-4D54-8EE5-FD3FAE199709}" type="datetimeFigureOut">
              <a:rPr lang="en-GB" smtClean="0"/>
              <a:t>25/10/2019</a:t>
            </a:fld>
            <a:endParaRPr lang="en-GB"/>
          </a:p>
        </p:txBody>
      </p:sp>
      <p:sp>
        <p:nvSpPr>
          <p:cNvPr id="5" name="Footer Placeholder 4">
            <a:extLst>
              <a:ext uri="{FF2B5EF4-FFF2-40B4-BE49-F238E27FC236}">
                <a16:creationId xmlns:a16="http://schemas.microsoft.com/office/drawing/2014/main" id="{0D5DC2CD-EE24-4CD5-8811-263CCC03C9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C64D5D-498B-4473-955D-41A7B46F9A3D}"/>
              </a:ext>
            </a:extLst>
          </p:cNvPr>
          <p:cNvSpPr>
            <a:spLocks noGrp="1"/>
          </p:cNvSpPr>
          <p:nvPr>
            <p:ph type="sldNum" sz="quarter" idx="12"/>
          </p:nvPr>
        </p:nvSpPr>
        <p:spPr/>
        <p:txBody>
          <a:bodyPr/>
          <a:lstStyle/>
          <a:p>
            <a:fld id="{78DF53A2-F5C0-438F-9793-B1834B00EFC0}" type="slidenum">
              <a:rPr lang="en-GB" smtClean="0"/>
              <a:t>‹N›</a:t>
            </a:fld>
            <a:endParaRPr lang="en-GB"/>
          </a:p>
        </p:txBody>
      </p:sp>
      <p:pic>
        <p:nvPicPr>
          <p:cNvPr id="7" name="Picture 6" descr="A picture containing clock, object&#10;&#10;Description generated with very high confidence">
            <a:extLst>
              <a:ext uri="{FF2B5EF4-FFF2-40B4-BE49-F238E27FC236}">
                <a16:creationId xmlns:a16="http://schemas.microsoft.com/office/drawing/2014/main" id="{15D0885B-8F20-4020-84FC-AE9444FB90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2865" y="5841401"/>
            <a:ext cx="2743201" cy="841147"/>
          </a:xfrm>
          <a:prstGeom prst="rect">
            <a:avLst/>
          </a:prstGeom>
        </p:spPr>
      </p:pic>
      <p:pic>
        <p:nvPicPr>
          <p:cNvPr id="8" name="Picture 7" descr="A close up of a sign&#10;&#10;Description generated with very high confidence">
            <a:extLst>
              <a:ext uri="{FF2B5EF4-FFF2-40B4-BE49-F238E27FC236}">
                <a16:creationId xmlns:a16="http://schemas.microsoft.com/office/drawing/2014/main" id="{AC144723-F9C9-4348-A972-8A57A34C083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44126" y="5665950"/>
            <a:ext cx="1671610" cy="1192050"/>
          </a:xfrm>
          <a:prstGeom prst="rect">
            <a:avLst/>
          </a:prstGeom>
        </p:spPr>
      </p:pic>
      <p:sp>
        <p:nvSpPr>
          <p:cNvPr id="9" name="Parallelogram 8">
            <a:extLst>
              <a:ext uri="{FF2B5EF4-FFF2-40B4-BE49-F238E27FC236}">
                <a16:creationId xmlns:a16="http://schemas.microsoft.com/office/drawing/2014/main" id="{C2EF7268-B7CE-445B-B4D4-EAF73C378BCD}"/>
              </a:ext>
            </a:extLst>
          </p:cNvPr>
          <p:cNvSpPr/>
          <p:nvPr userDrawn="1"/>
        </p:nvSpPr>
        <p:spPr>
          <a:xfrm>
            <a:off x="838199" y="461136"/>
            <a:ext cx="10515601" cy="1057114"/>
          </a:xfrm>
          <a:prstGeom prst="parallelogram">
            <a:avLst/>
          </a:prstGeom>
          <a:solidFill>
            <a:srgbClr val="00AEC7"/>
          </a:solidFill>
          <a:ln>
            <a:solidFill>
              <a:srgbClr val="00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3200" b="1" dirty="0"/>
          </a:p>
        </p:txBody>
      </p:sp>
      <p:sp>
        <p:nvSpPr>
          <p:cNvPr id="2" name="Title 1">
            <a:extLst>
              <a:ext uri="{FF2B5EF4-FFF2-40B4-BE49-F238E27FC236}">
                <a16:creationId xmlns:a16="http://schemas.microsoft.com/office/drawing/2014/main" id="{A19EA124-5687-48A9-9B80-565A345278FA}"/>
              </a:ext>
            </a:extLst>
          </p:cNvPr>
          <p:cNvSpPr>
            <a:spLocks noGrp="1"/>
          </p:cNvSpPr>
          <p:nvPr>
            <p:ph type="title"/>
          </p:nvPr>
        </p:nvSpPr>
        <p:spPr>
          <a:xfrm>
            <a:off x="1125581" y="461136"/>
            <a:ext cx="10217331" cy="1057114"/>
          </a:xfrm>
        </p:spPr>
        <p:txBody>
          <a:bodyPr>
            <a:normAutofit/>
          </a:bodyPr>
          <a:lstStyle>
            <a:lvl1pPr>
              <a:defRPr sz="2800">
                <a:solidFill>
                  <a:schemeClr val="bg1"/>
                </a:solidFill>
              </a:defRPr>
            </a:lvl1pPr>
          </a:lstStyle>
          <a:p>
            <a:r>
              <a:rPr lang="en-US" dirty="0"/>
              <a:t>Click to edit Master title</a:t>
            </a:r>
            <a:endParaRPr lang="en-GB" dirty="0"/>
          </a:p>
        </p:txBody>
      </p:sp>
    </p:spTree>
    <p:extLst>
      <p:ext uri="{BB962C8B-B14F-4D97-AF65-F5344CB8AC3E}">
        <p14:creationId xmlns:p14="http://schemas.microsoft.com/office/powerpoint/2010/main" val="1047599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76600-C7B3-4AEC-A7D6-C65640A75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88F478-F7ED-4BF9-A104-E04849D073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264BB9D-D0DB-4F7B-8A10-B5E0DC234528}"/>
              </a:ext>
            </a:extLst>
          </p:cNvPr>
          <p:cNvSpPr>
            <a:spLocks noGrp="1"/>
          </p:cNvSpPr>
          <p:nvPr>
            <p:ph type="dt" sz="half" idx="10"/>
          </p:nvPr>
        </p:nvSpPr>
        <p:spPr/>
        <p:txBody>
          <a:bodyPr/>
          <a:lstStyle/>
          <a:p>
            <a:fld id="{49840173-7855-4D54-8EE5-FD3FAE199709}" type="datetimeFigureOut">
              <a:rPr lang="en-GB" smtClean="0"/>
              <a:t>25/10/2019</a:t>
            </a:fld>
            <a:endParaRPr lang="en-GB"/>
          </a:p>
        </p:txBody>
      </p:sp>
      <p:sp>
        <p:nvSpPr>
          <p:cNvPr id="5" name="Footer Placeholder 4">
            <a:extLst>
              <a:ext uri="{FF2B5EF4-FFF2-40B4-BE49-F238E27FC236}">
                <a16:creationId xmlns:a16="http://schemas.microsoft.com/office/drawing/2014/main" id="{C0669F09-9DCE-4439-A8BF-B8468DC9C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4982D2-AC77-4755-852E-3E46B7478978}"/>
              </a:ext>
            </a:extLst>
          </p:cNvPr>
          <p:cNvSpPr>
            <a:spLocks noGrp="1"/>
          </p:cNvSpPr>
          <p:nvPr>
            <p:ph type="sldNum" sz="quarter" idx="12"/>
          </p:nvPr>
        </p:nvSpPr>
        <p:spPr/>
        <p:txBody>
          <a:bodyPr/>
          <a:lstStyle/>
          <a:p>
            <a:fld id="{78DF53A2-F5C0-438F-9793-B1834B00EFC0}" type="slidenum">
              <a:rPr lang="en-GB" smtClean="0"/>
              <a:t>‹N›</a:t>
            </a:fld>
            <a:endParaRPr lang="en-GB"/>
          </a:p>
        </p:txBody>
      </p:sp>
    </p:spTree>
    <p:extLst>
      <p:ext uri="{BB962C8B-B14F-4D97-AF65-F5344CB8AC3E}">
        <p14:creationId xmlns:p14="http://schemas.microsoft.com/office/powerpoint/2010/main" val="291937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0E999-B642-45C5-AAAF-28E505B205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BAD6B5-8D8C-4CF2-A102-030CEDBC02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E3C3448-42C1-4D17-A568-9C90A0B2A48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1B3086-F3A4-4674-8EF6-AE358EA91568}"/>
              </a:ext>
            </a:extLst>
          </p:cNvPr>
          <p:cNvSpPr>
            <a:spLocks noGrp="1"/>
          </p:cNvSpPr>
          <p:nvPr>
            <p:ph type="dt" sz="half" idx="10"/>
          </p:nvPr>
        </p:nvSpPr>
        <p:spPr/>
        <p:txBody>
          <a:bodyPr/>
          <a:lstStyle/>
          <a:p>
            <a:fld id="{49840173-7855-4D54-8EE5-FD3FAE199709}" type="datetimeFigureOut">
              <a:rPr lang="en-GB" smtClean="0"/>
              <a:t>25/10/2019</a:t>
            </a:fld>
            <a:endParaRPr lang="en-GB"/>
          </a:p>
        </p:txBody>
      </p:sp>
      <p:sp>
        <p:nvSpPr>
          <p:cNvPr id="6" name="Footer Placeholder 5">
            <a:extLst>
              <a:ext uri="{FF2B5EF4-FFF2-40B4-BE49-F238E27FC236}">
                <a16:creationId xmlns:a16="http://schemas.microsoft.com/office/drawing/2014/main" id="{04E96620-8964-4517-B6FC-75A7955745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A8E363-C8FB-46A4-B619-AFBF737D6B4A}"/>
              </a:ext>
            </a:extLst>
          </p:cNvPr>
          <p:cNvSpPr>
            <a:spLocks noGrp="1"/>
          </p:cNvSpPr>
          <p:nvPr>
            <p:ph type="sldNum" sz="quarter" idx="12"/>
          </p:nvPr>
        </p:nvSpPr>
        <p:spPr/>
        <p:txBody>
          <a:bodyPr/>
          <a:lstStyle/>
          <a:p>
            <a:fld id="{78DF53A2-F5C0-438F-9793-B1834B00EFC0}" type="slidenum">
              <a:rPr lang="en-GB" smtClean="0"/>
              <a:t>‹N›</a:t>
            </a:fld>
            <a:endParaRPr lang="en-GB"/>
          </a:p>
        </p:txBody>
      </p:sp>
    </p:spTree>
    <p:extLst>
      <p:ext uri="{BB962C8B-B14F-4D97-AF65-F5344CB8AC3E}">
        <p14:creationId xmlns:p14="http://schemas.microsoft.com/office/powerpoint/2010/main" val="343951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160B9-A507-4049-82B4-77097BF084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F427A5-CBD1-4AC3-83A7-9BA5643648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FBDE50-3BC2-4207-BC2E-1A7C60604A6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A02D40-6EE5-4F04-918E-068F783FCF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938885-4B27-4D69-B6DD-6DD924AC59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C095FE-8218-4995-AC9D-9D61D134D8FB}"/>
              </a:ext>
            </a:extLst>
          </p:cNvPr>
          <p:cNvSpPr>
            <a:spLocks noGrp="1"/>
          </p:cNvSpPr>
          <p:nvPr>
            <p:ph type="dt" sz="half" idx="10"/>
          </p:nvPr>
        </p:nvSpPr>
        <p:spPr/>
        <p:txBody>
          <a:bodyPr/>
          <a:lstStyle/>
          <a:p>
            <a:fld id="{49840173-7855-4D54-8EE5-FD3FAE199709}" type="datetimeFigureOut">
              <a:rPr lang="en-GB" smtClean="0"/>
              <a:t>25/10/2019</a:t>
            </a:fld>
            <a:endParaRPr lang="en-GB"/>
          </a:p>
        </p:txBody>
      </p:sp>
      <p:sp>
        <p:nvSpPr>
          <p:cNvPr id="8" name="Footer Placeholder 7">
            <a:extLst>
              <a:ext uri="{FF2B5EF4-FFF2-40B4-BE49-F238E27FC236}">
                <a16:creationId xmlns:a16="http://schemas.microsoft.com/office/drawing/2014/main" id="{74DF1F09-43D3-4EB2-8DA8-61A6F6334E0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2CCF8F-DAF7-4197-94DB-628A1DE29B6E}"/>
              </a:ext>
            </a:extLst>
          </p:cNvPr>
          <p:cNvSpPr>
            <a:spLocks noGrp="1"/>
          </p:cNvSpPr>
          <p:nvPr>
            <p:ph type="sldNum" sz="quarter" idx="12"/>
          </p:nvPr>
        </p:nvSpPr>
        <p:spPr/>
        <p:txBody>
          <a:bodyPr/>
          <a:lstStyle/>
          <a:p>
            <a:fld id="{78DF53A2-F5C0-438F-9793-B1834B00EFC0}" type="slidenum">
              <a:rPr lang="en-GB" smtClean="0"/>
              <a:t>‹N›</a:t>
            </a:fld>
            <a:endParaRPr lang="en-GB"/>
          </a:p>
        </p:txBody>
      </p:sp>
    </p:spTree>
    <p:extLst>
      <p:ext uri="{BB962C8B-B14F-4D97-AF65-F5344CB8AC3E}">
        <p14:creationId xmlns:p14="http://schemas.microsoft.com/office/powerpoint/2010/main" val="3406645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A7DE-7417-45B8-83D9-1CA2EA3C0B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11942D-CBA5-4C8E-9F13-3ADD0A9112E5}"/>
              </a:ext>
            </a:extLst>
          </p:cNvPr>
          <p:cNvSpPr>
            <a:spLocks noGrp="1"/>
          </p:cNvSpPr>
          <p:nvPr>
            <p:ph type="dt" sz="half" idx="10"/>
          </p:nvPr>
        </p:nvSpPr>
        <p:spPr/>
        <p:txBody>
          <a:bodyPr/>
          <a:lstStyle/>
          <a:p>
            <a:fld id="{49840173-7855-4D54-8EE5-FD3FAE199709}" type="datetimeFigureOut">
              <a:rPr lang="en-GB" smtClean="0"/>
              <a:t>25/10/2019</a:t>
            </a:fld>
            <a:endParaRPr lang="en-GB"/>
          </a:p>
        </p:txBody>
      </p:sp>
      <p:sp>
        <p:nvSpPr>
          <p:cNvPr id="4" name="Footer Placeholder 3">
            <a:extLst>
              <a:ext uri="{FF2B5EF4-FFF2-40B4-BE49-F238E27FC236}">
                <a16:creationId xmlns:a16="http://schemas.microsoft.com/office/drawing/2014/main" id="{339F1668-D2BF-44BB-9EE1-3B259F21B85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0F6F23-2867-4BAC-834D-5ACEF99FAEEF}"/>
              </a:ext>
            </a:extLst>
          </p:cNvPr>
          <p:cNvSpPr>
            <a:spLocks noGrp="1"/>
          </p:cNvSpPr>
          <p:nvPr>
            <p:ph type="sldNum" sz="quarter" idx="12"/>
          </p:nvPr>
        </p:nvSpPr>
        <p:spPr/>
        <p:txBody>
          <a:bodyPr/>
          <a:lstStyle/>
          <a:p>
            <a:fld id="{78DF53A2-F5C0-438F-9793-B1834B00EFC0}" type="slidenum">
              <a:rPr lang="en-GB" smtClean="0"/>
              <a:t>‹N›</a:t>
            </a:fld>
            <a:endParaRPr lang="en-GB"/>
          </a:p>
        </p:txBody>
      </p:sp>
    </p:spTree>
    <p:extLst>
      <p:ext uri="{BB962C8B-B14F-4D97-AF65-F5344CB8AC3E}">
        <p14:creationId xmlns:p14="http://schemas.microsoft.com/office/powerpoint/2010/main" val="580279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D0D99C-2B81-49F4-BDAD-E6269E891FA1}"/>
              </a:ext>
            </a:extLst>
          </p:cNvPr>
          <p:cNvSpPr>
            <a:spLocks noGrp="1"/>
          </p:cNvSpPr>
          <p:nvPr>
            <p:ph type="dt" sz="half" idx="10"/>
          </p:nvPr>
        </p:nvSpPr>
        <p:spPr/>
        <p:txBody>
          <a:bodyPr/>
          <a:lstStyle/>
          <a:p>
            <a:fld id="{49840173-7855-4D54-8EE5-FD3FAE199709}" type="datetimeFigureOut">
              <a:rPr lang="en-GB" smtClean="0"/>
              <a:t>25/10/2019</a:t>
            </a:fld>
            <a:endParaRPr lang="en-GB"/>
          </a:p>
        </p:txBody>
      </p:sp>
      <p:sp>
        <p:nvSpPr>
          <p:cNvPr id="3" name="Footer Placeholder 2">
            <a:extLst>
              <a:ext uri="{FF2B5EF4-FFF2-40B4-BE49-F238E27FC236}">
                <a16:creationId xmlns:a16="http://schemas.microsoft.com/office/drawing/2014/main" id="{5502C87F-6845-4B7B-9FE4-16749F442C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2F30D3-BB1F-4D9C-BD99-47E04ECF4C87}"/>
              </a:ext>
            </a:extLst>
          </p:cNvPr>
          <p:cNvSpPr>
            <a:spLocks noGrp="1"/>
          </p:cNvSpPr>
          <p:nvPr>
            <p:ph type="sldNum" sz="quarter" idx="12"/>
          </p:nvPr>
        </p:nvSpPr>
        <p:spPr/>
        <p:txBody>
          <a:bodyPr/>
          <a:lstStyle/>
          <a:p>
            <a:fld id="{78DF53A2-F5C0-438F-9793-B1834B00EFC0}" type="slidenum">
              <a:rPr lang="en-GB" smtClean="0"/>
              <a:t>‹N›</a:t>
            </a:fld>
            <a:endParaRPr lang="en-GB"/>
          </a:p>
        </p:txBody>
      </p:sp>
    </p:spTree>
    <p:extLst>
      <p:ext uri="{BB962C8B-B14F-4D97-AF65-F5344CB8AC3E}">
        <p14:creationId xmlns:p14="http://schemas.microsoft.com/office/powerpoint/2010/main" val="1720784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0C6CE-F7D9-4112-A130-B751B38150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2DC5A39-FD80-40C8-BE7C-92B829A117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DBB4FDC-982F-4129-897B-89CE458051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7A7756-5AE1-4E9A-96C7-8FC057A2B84F}"/>
              </a:ext>
            </a:extLst>
          </p:cNvPr>
          <p:cNvSpPr>
            <a:spLocks noGrp="1"/>
          </p:cNvSpPr>
          <p:nvPr>
            <p:ph type="dt" sz="half" idx="10"/>
          </p:nvPr>
        </p:nvSpPr>
        <p:spPr/>
        <p:txBody>
          <a:bodyPr/>
          <a:lstStyle/>
          <a:p>
            <a:fld id="{49840173-7855-4D54-8EE5-FD3FAE199709}" type="datetimeFigureOut">
              <a:rPr lang="en-GB" smtClean="0"/>
              <a:t>25/10/2019</a:t>
            </a:fld>
            <a:endParaRPr lang="en-GB"/>
          </a:p>
        </p:txBody>
      </p:sp>
      <p:sp>
        <p:nvSpPr>
          <p:cNvPr id="6" name="Footer Placeholder 5">
            <a:extLst>
              <a:ext uri="{FF2B5EF4-FFF2-40B4-BE49-F238E27FC236}">
                <a16:creationId xmlns:a16="http://schemas.microsoft.com/office/drawing/2014/main" id="{F85B9499-48CF-4D7B-9EB4-ECA4C94FCD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73C5AB-97B3-478F-88F6-EEF6D2DC423E}"/>
              </a:ext>
            </a:extLst>
          </p:cNvPr>
          <p:cNvSpPr>
            <a:spLocks noGrp="1"/>
          </p:cNvSpPr>
          <p:nvPr>
            <p:ph type="sldNum" sz="quarter" idx="12"/>
          </p:nvPr>
        </p:nvSpPr>
        <p:spPr/>
        <p:txBody>
          <a:bodyPr/>
          <a:lstStyle/>
          <a:p>
            <a:fld id="{78DF53A2-F5C0-438F-9793-B1834B00EFC0}" type="slidenum">
              <a:rPr lang="en-GB" smtClean="0"/>
              <a:t>‹N›</a:t>
            </a:fld>
            <a:endParaRPr lang="en-GB"/>
          </a:p>
        </p:txBody>
      </p:sp>
    </p:spTree>
    <p:extLst>
      <p:ext uri="{BB962C8B-B14F-4D97-AF65-F5344CB8AC3E}">
        <p14:creationId xmlns:p14="http://schemas.microsoft.com/office/powerpoint/2010/main" val="321821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0ABCC-BF10-47D2-8A00-50BD2CA881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DC4F7D-A788-4B3E-ADCC-DCC0871DF8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B546AD-738F-46DD-89DE-F27BACDC3F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723D35-B303-4C56-9B04-028664AC91A9}"/>
              </a:ext>
            </a:extLst>
          </p:cNvPr>
          <p:cNvSpPr>
            <a:spLocks noGrp="1"/>
          </p:cNvSpPr>
          <p:nvPr>
            <p:ph type="dt" sz="half" idx="10"/>
          </p:nvPr>
        </p:nvSpPr>
        <p:spPr/>
        <p:txBody>
          <a:bodyPr/>
          <a:lstStyle/>
          <a:p>
            <a:fld id="{49840173-7855-4D54-8EE5-FD3FAE199709}" type="datetimeFigureOut">
              <a:rPr lang="en-GB" smtClean="0"/>
              <a:t>25/10/2019</a:t>
            </a:fld>
            <a:endParaRPr lang="en-GB"/>
          </a:p>
        </p:txBody>
      </p:sp>
      <p:sp>
        <p:nvSpPr>
          <p:cNvPr id="6" name="Footer Placeholder 5">
            <a:extLst>
              <a:ext uri="{FF2B5EF4-FFF2-40B4-BE49-F238E27FC236}">
                <a16:creationId xmlns:a16="http://schemas.microsoft.com/office/drawing/2014/main" id="{E2F2BBDB-F56D-4021-852F-B3CEE6E18C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9A9C4F-D7B1-49DC-843D-1E620E1BDE83}"/>
              </a:ext>
            </a:extLst>
          </p:cNvPr>
          <p:cNvSpPr>
            <a:spLocks noGrp="1"/>
          </p:cNvSpPr>
          <p:nvPr>
            <p:ph type="sldNum" sz="quarter" idx="12"/>
          </p:nvPr>
        </p:nvSpPr>
        <p:spPr/>
        <p:txBody>
          <a:bodyPr/>
          <a:lstStyle/>
          <a:p>
            <a:fld id="{78DF53A2-F5C0-438F-9793-B1834B00EFC0}" type="slidenum">
              <a:rPr lang="en-GB" smtClean="0"/>
              <a:t>‹N›</a:t>
            </a:fld>
            <a:endParaRPr lang="en-GB"/>
          </a:p>
        </p:txBody>
      </p:sp>
    </p:spTree>
    <p:extLst>
      <p:ext uri="{BB962C8B-B14F-4D97-AF65-F5344CB8AC3E}">
        <p14:creationId xmlns:p14="http://schemas.microsoft.com/office/powerpoint/2010/main" val="879284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EA12E0-8C82-44A6-A7C7-363E6C46D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E97071-CC26-4BA1-B7A7-32CC9DEC16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4A5D28-9D43-418E-B9E2-42E082B17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40173-7855-4D54-8EE5-FD3FAE199709}" type="datetimeFigureOut">
              <a:rPr lang="en-GB" smtClean="0"/>
              <a:t>25/10/2019</a:t>
            </a:fld>
            <a:endParaRPr lang="en-GB"/>
          </a:p>
        </p:txBody>
      </p:sp>
      <p:sp>
        <p:nvSpPr>
          <p:cNvPr id="5" name="Footer Placeholder 4">
            <a:extLst>
              <a:ext uri="{FF2B5EF4-FFF2-40B4-BE49-F238E27FC236}">
                <a16:creationId xmlns:a16="http://schemas.microsoft.com/office/drawing/2014/main" id="{17F42DD1-AD72-4B92-9409-A7F54B3324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564BDA-CD51-498B-9626-765BFE06A8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F53A2-F5C0-438F-9793-B1834B00EFC0}" type="slidenum">
              <a:rPr lang="en-GB" smtClean="0"/>
              <a:t>‹N›</a:t>
            </a:fld>
            <a:endParaRPr lang="en-GB"/>
          </a:p>
        </p:txBody>
      </p:sp>
    </p:spTree>
    <p:extLst>
      <p:ext uri="{BB962C8B-B14F-4D97-AF65-F5344CB8AC3E}">
        <p14:creationId xmlns:p14="http://schemas.microsoft.com/office/powerpoint/2010/main" val="2199646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7.jpe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jpe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4.jpeg"/><Relationship Id="rId4" Type="http://schemas.openxmlformats.org/officeDocument/2006/relationships/diagramLayout" Target="../diagrams/layout4.xml"/><Relationship Id="rId9"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hyperlink" Target="mailto:Quinn.Runkle@sos-uk.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6677F-DD43-4AE8-A2AA-EB4976335982}"/>
              </a:ext>
            </a:extLst>
          </p:cNvPr>
          <p:cNvSpPr>
            <a:spLocks noGrp="1"/>
          </p:cNvSpPr>
          <p:nvPr>
            <p:ph type="ctrTitle"/>
          </p:nvPr>
        </p:nvSpPr>
        <p:spPr/>
        <p:txBody>
          <a:bodyPr>
            <a:normAutofit/>
          </a:bodyPr>
          <a:lstStyle/>
          <a:p>
            <a:pPr algn="l"/>
            <a:r>
              <a:rPr lang="en-GB" sz="4400" b="1" dirty="0">
                <a:solidFill>
                  <a:srgbClr val="00AEC7"/>
                </a:solidFill>
              </a:rPr>
              <a:t>Students &amp; Sustainability </a:t>
            </a:r>
            <a:r>
              <a:rPr lang="en-GB" sz="3600" dirty="0">
                <a:solidFill>
                  <a:srgbClr val="00677F"/>
                </a:solidFill>
              </a:rPr>
              <a:t>Magna Charta Observatory Conference, 16</a:t>
            </a:r>
            <a:r>
              <a:rPr lang="en-GB" sz="3600" baseline="30000" dirty="0">
                <a:solidFill>
                  <a:srgbClr val="00677F"/>
                </a:solidFill>
              </a:rPr>
              <a:t>th</a:t>
            </a:r>
            <a:r>
              <a:rPr lang="en-GB" sz="3600" dirty="0">
                <a:solidFill>
                  <a:srgbClr val="00677F"/>
                </a:solidFill>
              </a:rPr>
              <a:t> October 2019</a:t>
            </a:r>
            <a:endParaRPr lang="en-GB" sz="4400" dirty="0">
              <a:solidFill>
                <a:srgbClr val="00677F"/>
              </a:solidFill>
            </a:endParaRPr>
          </a:p>
        </p:txBody>
      </p:sp>
      <p:sp>
        <p:nvSpPr>
          <p:cNvPr id="3" name="Subtitle 2">
            <a:extLst>
              <a:ext uri="{FF2B5EF4-FFF2-40B4-BE49-F238E27FC236}">
                <a16:creationId xmlns:a16="http://schemas.microsoft.com/office/drawing/2014/main" id="{AF8394AA-1C63-4237-B044-20E4D8EB3EFF}"/>
              </a:ext>
            </a:extLst>
          </p:cNvPr>
          <p:cNvSpPr>
            <a:spLocks noGrp="1"/>
          </p:cNvSpPr>
          <p:nvPr>
            <p:ph type="subTitle" idx="1"/>
          </p:nvPr>
        </p:nvSpPr>
        <p:spPr/>
        <p:txBody>
          <a:bodyPr>
            <a:normAutofit/>
          </a:bodyPr>
          <a:lstStyle/>
          <a:p>
            <a:pPr algn="l"/>
            <a:endParaRPr lang="en-GB" dirty="0"/>
          </a:p>
          <a:p>
            <a:pPr algn="l"/>
            <a:r>
              <a:rPr lang="en-GB" sz="2600" dirty="0"/>
              <a:t>Quinn Runkle – Director of Education</a:t>
            </a:r>
            <a:r>
              <a:rPr lang="en-GB" sz="2600"/>
              <a:t>, SOS-UK </a:t>
            </a:r>
            <a:endParaRPr lang="en-GB" sz="2600" dirty="0"/>
          </a:p>
        </p:txBody>
      </p:sp>
      <p:pic>
        <p:nvPicPr>
          <p:cNvPr id="4" name="Picture 2" descr="Image result for nus dissertations for good">
            <a:extLst>
              <a:ext uri="{FF2B5EF4-FFF2-40B4-BE49-F238E27FC236}">
                <a16:creationId xmlns:a16="http://schemas.microsoft.com/office/drawing/2014/main" id="{3EB9A825-F8B9-4797-89E3-BFE8A4E8066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561356" y="5097929"/>
            <a:ext cx="2808312" cy="17600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US UK logo">
            <a:extLst>
              <a:ext uri="{FF2B5EF4-FFF2-40B4-BE49-F238E27FC236}">
                <a16:creationId xmlns:a16="http://schemas.microsoft.com/office/drawing/2014/main" id="{EAFCD9D7-7C2C-4773-AAF3-F227848CFC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580" b="25021"/>
          <a:stretch/>
        </p:blipFill>
        <p:spPr bwMode="auto">
          <a:xfrm>
            <a:off x="0" y="5648796"/>
            <a:ext cx="2606040" cy="120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316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Education </a:t>
            </a:r>
            <a:r>
              <a:rPr lang="en-GB" sz="2400" b="1" dirty="0"/>
              <a:t>for</a:t>
            </a:r>
            <a:r>
              <a:rPr lang="en-GB" sz="2400" dirty="0"/>
              <a:t> sustainable development vs. education </a:t>
            </a:r>
            <a:r>
              <a:rPr lang="en-GB" sz="2400" b="1" dirty="0"/>
              <a:t>about</a:t>
            </a:r>
            <a:r>
              <a:rPr lang="en-GB" sz="2400" dirty="0"/>
              <a:t> sustainable development </a:t>
            </a:r>
          </a:p>
        </p:txBody>
      </p:sp>
      <p:sp>
        <p:nvSpPr>
          <p:cNvPr id="6" name="Rectangle 5"/>
          <p:cNvSpPr/>
          <p:nvPr/>
        </p:nvSpPr>
        <p:spPr>
          <a:xfrm>
            <a:off x="4943872" y="2134929"/>
            <a:ext cx="5369260" cy="2862322"/>
          </a:xfrm>
          <a:prstGeom prst="rect">
            <a:avLst/>
          </a:prstGeom>
        </p:spPr>
        <p:txBody>
          <a:bodyPr wrap="square">
            <a:spAutoFit/>
          </a:bodyPr>
          <a:lstStyle/>
          <a:p>
            <a:pPr algn="ctr"/>
            <a:r>
              <a:rPr lang="en-GB" altLang="en-US" b="1" dirty="0"/>
              <a:t>Education for sustainable development </a:t>
            </a:r>
            <a:r>
              <a:rPr lang="en-GB" altLang="en-US" dirty="0"/>
              <a:t>is the process of equipping students with the </a:t>
            </a:r>
            <a:r>
              <a:rPr lang="en-GB" altLang="en-US" b="1" dirty="0">
                <a:solidFill>
                  <a:srgbClr val="11A99D"/>
                </a:solidFill>
              </a:rPr>
              <a:t>knowledge and understanding</a:t>
            </a:r>
            <a:r>
              <a:rPr lang="en-GB" altLang="en-US" dirty="0"/>
              <a:t>, </a:t>
            </a:r>
            <a:r>
              <a:rPr lang="en-GB" altLang="en-US" b="1" dirty="0">
                <a:solidFill>
                  <a:srgbClr val="11A99D"/>
                </a:solidFill>
              </a:rPr>
              <a:t>skills</a:t>
            </a:r>
            <a:r>
              <a:rPr lang="en-GB" altLang="en-US" dirty="0"/>
              <a:t> and </a:t>
            </a:r>
            <a:r>
              <a:rPr lang="en-GB" altLang="en-US" b="1" dirty="0">
                <a:solidFill>
                  <a:srgbClr val="11A99D"/>
                </a:solidFill>
              </a:rPr>
              <a:t>attributes</a:t>
            </a:r>
            <a:r>
              <a:rPr lang="en-GB" altLang="en-US" dirty="0"/>
              <a:t> needed to work and live in a way that safeguards environmental, social and economic wellbeing, both in the present and for future generations. </a:t>
            </a:r>
          </a:p>
          <a:p>
            <a:pPr algn="ctr"/>
            <a:endParaRPr lang="en-GB" altLang="en-US" dirty="0"/>
          </a:p>
          <a:p>
            <a:pPr algn="ctr"/>
            <a:r>
              <a:rPr lang="en-GB" altLang="en-US" i="1" dirty="0"/>
              <a:t>Higher Education Academy &amp; Quality Assurance Agency guidance on ESD (2014)</a:t>
            </a:r>
            <a:endParaRPr lang="en-GB" altLang="en-US" dirty="0"/>
          </a:p>
        </p:txBody>
      </p:sp>
      <p:graphicFrame>
        <p:nvGraphicFramePr>
          <p:cNvPr id="7" name="Diagram 6"/>
          <p:cNvGraphicFramePr/>
          <p:nvPr>
            <p:extLst/>
          </p:nvPr>
        </p:nvGraphicFramePr>
        <p:xfrm>
          <a:off x="911424" y="1476375"/>
          <a:ext cx="4896544" cy="4081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ubtitle 2">
            <a:extLst>
              <a:ext uri="{FF2B5EF4-FFF2-40B4-BE49-F238E27FC236}">
                <a16:creationId xmlns:a16="http://schemas.microsoft.com/office/drawing/2014/main" id="{77B30F88-CAEF-4B95-9596-DB0C67D371FC}"/>
              </a:ext>
            </a:extLst>
          </p:cNvPr>
          <p:cNvSpPr txBox="1">
            <a:spLocks/>
          </p:cNvSpPr>
          <p:nvPr/>
        </p:nvSpPr>
        <p:spPr bwMode="auto">
          <a:xfrm>
            <a:off x="2819400" y="5707831"/>
            <a:ext cx="5940896"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lgn="ctr">
              <a:buNone/>
            </a:pPr>
            <a:r>
              <a:rPr lang="en-GB" sz="1600" i="1" kern="0" dirty="0"/>
              <a:t>“Education for Sustainable Development</a:t>
            </a:r>
            <a:r>
              <a:rPr lang="en-GB" sz="1600" b="1" i="1" kern="0" dirty="0"/>
              <a:t> helps the citizens of the world to learn their way to a more sustainable future.”</a:t>
            </a:r>
          </a:p>
          <a:p>
            <a:pPr marL="0" indent="0" algn="ctr">
              <a:buNone/>
            </a:pPr>
            <a:r>
              <a:rPr lang="en-GB" sz="1600" i="1" kern="0" dirty="0"/>
              <a:t>UN Decade of ESD 2005-2014</a:t>
            </a:r>
          </a:p>
          <a:p>
            <a:endParaRPr lang="en-GB" sz="1600" b="1" i="1" kern="0" dirty="0"/>
          </a:p>
        </p:txBody>
      </p:sp>
      <p:pic>
        <p:nvPicPr>
          <p:cNvPr id="9" name="Picture 2" descr="Image result for NUS UK logo">
            <a:extLst>
              <a:ext uri="{FF2B5EF4-FFF2-40B4-BE49-F238E27FC236}">
                <a16:creationId xmlns:a16="http://schemas.microsoft.com/office/drawing/2014/main" id="{0593C001-84FF-476C-8578-CE066C80DA2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8580" b="25021"/>
          <a:stretch/>
        </p:blipFill>
        <p:spPr bwMode="auto">
          <a:xfrm>
            <a:off x="0" y="5648796"/>
            <a:ext cx="2606040" cy="120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618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bwMode="auto">
          <a:xfrm>
            <a:off x="1108953" y="413792"/>
            <a:ext cx="8873247"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2pPr>
            <a:lvl3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3pPr>
            <a:lvl4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4pPr>
            <a:lvl5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9pPr>
          </a:lstStyle>
          <a:p>
            <a:r>
              <a:rPr lang="en-GB" sz="2800" kern="0" dirty="0"/>
              <a:t>Embedding sustainability through all parts of the student learning experience</a:t>
            </a:r>
          </a:p>
        </p:txBody>
      </p:sp>
      <p:pic>
        <p:nvPicPr>
          <p:cNvPr id="6" name="Picture 2" descr="http://www.nus.org.uk/_Handlers/ImageHandler.ashx?imageVaultId=17259&amp;width=640&amp;height=400">
            <a:extLst>
              <a:ext uri="{FF2B5EF4-FFF2-40B4-BE49-F238E27FC236}">
                <a16:creationId xmlns:a16="http://schemas.microsoft.com/office/drawing/2014/main" id="{4CC03D66-6D15-485F-8EEF-660B330B93A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635554" y="1700808"/>
            <a:ext cx="4032447" cy="26879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NUS UK logo">
            <a:extLst>
              <a:ext uri="{FF2B5EF4-FFF2-40B4-BE49-F238E27FC236}">
                <a16:creationId xmlns:a16="http://schemas.microsoft.com/office/drawing/2014/main" id="{0322668B-D79E-4E15-8723-78BF7F4F82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580" b="25021"/>
          <a:stretch/>
        </p:blipFill>
        <p:spPr bwMode="auto">
          <a:xfrm>
            <a:off x="0" y="5648796"/>
            <a:ext cx="2606040" cy="12092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2538100196"/>
              </p:ext>
            </p:extLst>
          </p:nvPr>
        </p:nvGraphicFramePr>
        <p:xfrm>
          <a:off x="1524000" y="1674540"/>
          <a:ext cx="6408712" cy="4968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55223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sustainability relevant to the discipline and meaningful for students</a:t>
            </a:r>
          </a:p>
        </p:txBody>
      </p:sp>
      <p:sp>
        <p:nvSpPr>
          <p:cNvPr id="3" name="Content Placeholder 2"/>
          <p:cNvSpPr>
            <a:spLocks noGrp="1"/>
          </p:cNvSpPr>
          <p:nvPr>
            <p:ph idx="1"/>
          </p:nvPr>
        </p:nvSpPr>
        <p:spPr/>
        <p:txBody>
          <a:bodyPr/>
          <a:lstStyle/>
          <a:p>
            <a:endParaRPr lang="en-GB"/>
          </a:p>
        </p:txBody>
      </p:sp>
      <p:pic>
        <p:nvPicPr>
          <p:cNvPr id="1026" name="Picture 2" descr="https://pbs.twimg.com/media/C7CPgeCV4AA6cJ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7489" y="1635449"/>
            <a:ext cx="4538529" cy="2269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bs.twimg.com/media/DGJ8GwPXUAAW6uM.jpg:lar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61772" y="1635449"/>
            <a:ext cx="4542741" cy="22692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7752184" y="6021288"/>
            <a:ext cx="2915816" cy="83671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Verdana" charset="0"/>
              <a:ea typeface="ＭＳ Ｐゴシック" charset="0"/>
              <a:cs typeface="ＭＳ Ｐゴシック" charset="0"/>
            </a:endParaRPr>
          </a:p>
        </p:txBody>
      </p:sp>
      <p:pic>
        <p:nvPicPr>
          <p:cNvPr id="1032" name="Picture 8" descr="https://pbs.twimg.com/media/C_nOrDbXsAAL9HQ.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9706" y="4062480"/>
            <a:ext cx="4502456" cy="22468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3DDC0A8-8A7C-4155-8CBD-47E1C1377678}"/>
              </a:ext>
            </a:extLst>
          </p:cNvPr>
          <p:cNvSpPr/>
          <p:nvPr/>
        </p:nvSpPr>
        <p:spPr>
          <a:xfrm>
            <a:off x="4536006" y="6364709"/>
            <a:ext cx="2481577" cy="369332"/>
          </a:xfrm>
          <a:prstGeom prst="rect">
            <a:avLst/>
          </a:prstGeom>
        </p:spPr>
        <p:txBody>
          <a:bodyPr wrap="none">
            <a:spAutoFit/>
          </a:bodyPr>
          <a:lstStyle/>
          <a:p>
            <a:r>
              <a:rPr lang="en-GB" dirty="0"/>
              <a:t>#</a:t>
            </a:r>
            <a:r>
              <a:rPr lang="en-GB" dirty="0" err="1"/>
              <a:t>SustainabilityAtoZ</a:t>
            </a:r>
            <a:endParaRPr lang="en-GB" dirty="0"/>
          </a:p>
        </p:txBody>
      </p:sp>
      <p:pic>
        <p:nvPicPr>
          <p:cNvPr id="10" name="Picture 2" descr="Image result for NUS UK logo">
            <a:extLst>
              <a:ext uri="{FF2B5EF4-FFF2-40B4-BE49-F238E27FC236}">
                <a16:creationId xmlns:a16="http://schemas.microsoft.com/office/drawing/2014/main" id="{1C0CEC49-E4D4-4422-834C-2AE83E73C25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8580" b="25021"/>
          <a:stretch/>
        </p:blipFill>
        <p:spPr bwMode="auto">
          <a:xfrm>
            <a:off x="0" y="5648796"/>
            <a:ext cx="2606040" cy="12092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pbs.twimg.com/media/DAHHK5uUwAAHPMv.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4047769"/>
            <a:ext cx="4502018" cy="224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867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2065338" y="549276"/>
            <a:ext cx="7988300" cy="1008063"/>
          </a:xfrm>
        </p:spPr>
        <p:txBody>
          <a:bodyPr/>
          <a:lstStyle/>
          <a:p>
            <a:endParaRPr lang="en-US" altLang="en-US"/>
          </a:p>
        </p:txBody>
      </p:sp>
      <p:sp>
        <p:nvSpPr>
          <p:cNvPr id="4099" name="Subtitle 2"/>
          <p:cNvSpPr>
            <a:spLocks noGrp="1"/>
          </p:cNvSpPr>
          <p:nvPr>
            <p:ph type="subTitle" idx="1"/>
          </p:nvPr>
        </p:nvSpPr>
        <p:spPr>
          <a:xfrm>
            <a:off x="2063751" y="1773238"/>
            <a:ext cx="7993063" cy="647700"/>
          </a:xfrm>
        </p:spPr>
        <p:txBody>
          <a:bodyPr/>
          <a:lstStyle/>
          <a:p>
            <a:endParaRPr lang="en-US" altLang="en-US"/>
          </a:p>
        </p:txBody>
      </p:sp>
      <p:pic>
        <p:nvPicPr>
          <p:cNvPr id="4100" name="Picture 1" descr="NEW Brand PPT divider heading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itle Placeholder 1"/>
          <p:cNvSpPr txBox="1">
            <a:spLocks/>
          </p:cNvSpPr>
          <p:nvPr/>
        </p:nvSpPr>
        <p:spPr bwMode="auto">
          <a:xfrm>
            <a:off x="105772" y="1606419"/>
            <a:ext cx="8565788" cy="417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5pPr>
            <a:lvl6pPr marL="2514600" indent="-228600" fontAlgn="base">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6pPr>
            <a:lvl7pPr marL="2971800" indent="-228600" fontAlgn="base">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7pPr>
            <a:lvl8pPr marL="3429000" indent="-228600" fontAlgn="base">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8pPr>
            <a:lvl9pPr marL="3886200" indent="-228600" fontAlgn="base">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9pPr>
          </a:lstStyle>
          <a:p>
            <a:pPr marL="742950" indent="-742950">
              <a:spcBef>
                <a:spcPct val="0"/>
              </a:spcBef>
              <a:buFont typeface="+mj-lt"/>
              <a:buAutoNum type="arabicPeriod"/>
            </a:pPr>
            <a:r>
              <a:rPr lang="en-GB" altLang="en-US" sz="2400" dirty="0">
                <a:solidFill>
                  <a:schemeClr val="bg1"/>
                </a:solidFill>
              </a:rPr>
              <a:t>What does sustainability look like at your university?</a:t>
            </a:r>
          </a:p>
          <a:p>
            <a:pPr marL="742950" indent="-742950">
              <a:spcBef>
                <a:spcPct val="0"/>
              </a:spcBef>
              <a:buFont typeface="+mj-lt"/>
              <a:buAutoNum type="arabicPeriod"/>
            </a:pPr>
            <a:endParaRPr lang="en-GB" altLang="en-US" sz="2400" dirty="0">
              <a:solidFill>
                <a:schemeClr val="bg1"/>
              </a:solidFill>
            </a:endParaRPr>
          </a:p>
          <a:p>
            <a:pPr marL="742950" indent="-742950">
              <a:spcBef>
                <a:spcPct val="0"/>
              </a:spcBef>
              <a:buFont typeface="+mj-lt"/>
              <a:buAutoNum type="arabicPeriod"/>
            </a:pPr>
            <a:r>
              <a:rPr lang="en-GB" altLang="en-US" sz="2400" dirty="0">
                <a:solidFill>
                  <a:schemeClr val="bg1"/>
                </a:solidFill>
              </a:rPr>
              <a:t>How are students enabled to learn sustainability knowledge and skills? (Through the formal, informal, and subliminal curriculum.) </a:t>
            </a:r>
          </a:p>
          <a:p>
            <a:pPr marL="742950" indent="-742950">
              <a:spcBef>
                <a:spcPct val="0"/>
              </a:spcBef>
              <a:buFont typeface="+mj-lt"/>
              <a:buAutoNum type="arabicPeriod"/>
            </a:pPr>
            <a:endParaRPr lang="en-GB" altLang="en-US" sz="2400" dirty="0">
              <a:solidFill>
                <a:schemeClr val="bg1"/>
              </a:solidFill>
            </a:endParaRPr>
          </a:p>
          <a:p>
            <a:pPr marL="742950" indent="-742950">
              <a:spcBef>
                <a:spcPct val="0"/>
              </a:spcBef>
              <a:buFont typeface="+mj-lt"/>
              <a:buAutoNum type="arabicPeriod"/>
            </a:pPr>
            <a:r>
              <a:rPr lang="en-GB" altLang="en-US" sz="2400" dirty="0">
                <a:solidFill>
                  <a:schemeClr val="bg1"/>
                </a:solidFill>
              </a:rPr>
              <a:t>How might students be supported to further engage? What further changes could be made?</a:t>
            </a:r>
          </a:p>
          <a:p>
            <a:pPr marL="742950" indent="-742950">
              <a:spcBef>
                <a:spcPct val="0"/>
              </a:spcBef>
              <a:buFont typeface="+mj-lt"/>
              <a:buAutoNum type="arabicPeriod"/>
            </a:pPr>
            <a:endParaRPr lang="en-GB" altLang="en-US" sz="2400" dirty="0">
              <a:solidFill>
                <a:schemeClr val="bg1"/>
              </a:solidFill>
            </a:endParaRPr>
          </a:p>
          <a:p>
            <a:pPr marL="742950" indent="-742950">
              <a:spcBef>
                <a:spcPct val="0"/>
              </a:spcBef>
              <a:buFont typeface="+mj-lt"/>
              <a:buAutoNum type="arabicPeriod"/>
            </a:pPr>
            <a:r>
              <a:rPr lang="en-GB" altLang="en-US" sz="2400" dirty="0">
                <a:solidFill>
                  <a:schemeClr val="bg1"/>
                </a:solidFill>
              </a:rPr>
              <a:t>How can universities lead the way to creating a more just and sustainable future?</a:t>
            </a:r>
          </a:p>
          <a:p>
            <a:pPr>
              <a:spcBef>
                <a:spcPct val="0"/>
              </a:spcBef>
              <a:buFontTx/>
              <a:buNone/>
            </a:pPr>
            <a:endParaRPr lang="en-GB" altLang="en-US" sz="2400" dirty="0">
              <a:solidFill>
                <a:schemeClr val="bg1"/>
              </a:solidFill>
            </a:endParaRPr>
          </a:p>
          <a:p>
            <a:pPr>
              <a:spcBef>
                <a:spcPct val="0"/>
              </a:spcBef>
              <a:buFontTx/>
              <a:buNone/>
            </a:pPr>
            <a:endParaRPr lang="en-GB" altLang="en-US" sz="2400" dirty="0">
              <a:solidFill>
                <a:schemeClr val="bg1"/>
              </a:solidFill>
            </a:endParaRPr>
          </a:p>
          <a:p>
            <a:pPr>
              <a:spcBef>
                <a:spcPct val="0"/>
              </a:spcBef>
              <a:buFontTx/>
              <a:buNone/>
            </a:pPr>
            <a:endParaRPr lang="en-GB" altLang="en-US" sz="2400" dirty="0">
              <a:solidFill>
                <a:schemeClr val="bg1"/>
              </a:solidFill>
            </a:endParaRPr>
          </a:p>
          <a:p>
            <a:pPr>
              <a:spcBef>
                <a:spcPct val="0"/>
              </a:spcBef>
              <a:buFontTx/>
              <a:buNone/>
            </a:pPr>
            <a:endParaRPr lang="en-GB" altLang="en-US" sz="1400" dirty="0">
              <a:solidFill>
                <a:schemeClr val="bg1"/>
              </a:solidFill>
            </a:endParaRPr>
          </a:p>
        </p:txBody>
      </p:sp>
      <p:pic>
        <p:nvPicPr>
          <p:cNvPr id="5" name="Picture 4" descr="A picture containing clock, object&#10;&#10;Description generated with very high confidence">
            <a:extLst>
              <a:ext uri="{FF2B5EF4-FFF2-40B4-BE49-F238E27FC236}">
                <a16:creationId xmlns:a16="http://schemas.microsoft.com/office/drawing/2014/main" id="{BD6CC8A7-60C2-4C2F-9740-51DA5D364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852" y="304729"/>
            <a:ext cx="3447619" cy="1057143"/>
          </a:xfrm>
          <a:prstGeom prst="rect">
            <a:avLst/>
          </a:prstGeom>
        </p:spPr>
      </p:pic>
      <p:pic>
        <p:nvPicPr>
          <p:cNvPr id="8" name="Picture 2" descr="Image result for NUS UK logo">
            <a:extLst>
              <a:ext uri="{FF2B5EF4-FFF2-40B4-BE49-F238E27FC236}">
                <a16:creationId xmlns:a16="http://schemas.microsoft.com/office/drawing/2014/main" id="{6209A342-00CD-484F-8839-18DE1AC9E8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8580" b="25021"/>
          <a:stretch/>
        </p:blipFill>
        <p:spPr bwMode="auto">
          <a:xfrm>
            <a:off x="9480188" y="5648797"/>
            <a:ext cx="2606040" cy="120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616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Changing our institutions: Responsible Futures</a:t>
            </a:r>
          </a:p>
        </p:txBody>
      </p:sp>
      <p:graphicFrame>
        <p:nvGraphicFramePr>
          <p:cNvPr id="6" name="Content Placeholder 5"/>
          <p:cNvGraphicFramePr>
            <a:graphicFrameLocks noGrp="1"/>
          </p:cNvGraphicFramePr>
          <p:nvPr>
            <p:ph idx="1"/>
            <p:extLst/>
          </p:nvPr>
        </p:nvGraphicFramePr>
        <p:xfrm>
          <a:off x="5519936" y="1331704"/>
          <a:ext cx="5148064" cy="4616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FD7B345D-B597-414C-91BC-FB19477ACD91}"/>
              </a:ext>
            </a:extLst>
          </p:cNvPr>
          <p:cNvSpPr/>
          <p:nvPr/>
        </p:nvSpPr>
        <p:spPr bwMode="auto">
          <a:xfrm>
            <a:off x="8400256" y="5799026"/>
            <a:ext cx="2267744" cy="942342"/>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Verdana" charset="0"/>
              <a:ea typeface="ＭＳ Ｐゴシック" charset="0"/>
              <a:cs typeface="ＭＳ Ｐゴシック" charset="0"/>
            </a:endParaRPr>
          </a:p>
        </p:txBody>
      </p:sp>
      <p:pic>
        <p:nvPicPr>
          <p:cNvPr id="5" name="Picture 1">
            <a:extLst>
              <a:ext uri="{FF2B5EF4-FFF2-40B4-BE49-F238E27FC236}">
                <a16:creationId xmlns:a16="http://schemas.microsoft.com/office/drawing/2014/main" id="{7F26F9C0-F311-4E16-861B-E3084D955622}"/>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083424" y="5715000"/>
            <a:ext cx="1527427"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 result for NUS UK logo">
            <a:extLst>
              <a:ext uri="{FF2B5EF4-FFF2-40B4-BE49-F238E27FC236}">
                <a16:creationId xmlns:a16="http://schemas.microsoft.com/office/drawing/2014/main" id="{E28E29C0-8820-4AD6-9C64-D1B966E2424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8580" b="25021"/>
          <a:stretch/>
        </p:blipFill>
        <p:spPr bwMode="auto">
          <a:xfrm>
            <a:off x="0" y="5648796"/>
            <a:ext cx="2606040" cy="12092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group of people posing for the camera&#10;&#10;Description generated with very high confidence">
            <a:extLst>
              <a:ext uri="{FF2B5EF4-FFF2-40B4-BE49-F238E27FC236}">
                <a16:creationId xmlns:a16="http://schemas.microsoft.com/office/drawing/2014/main" id="{AC3266DF-A885-41EB-8AEF-183AD5E66F7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33454" y="1518250"/>
            <a:ext cx="4578610" cy="4322653"/>
          </a:xfrm>
          <a:prstGeom prst="rect">
            <a:avLst/>
          </a:prstGeom>
          <a:ln>
            <a:noFill/>
          </a:ln>
          <a:effectLst>
            <a:softEdge rad="112500"/>
          </a:effectLst>
        </p:spPr>
      </p:pic>
    </p:spTree>
    <p:extLst>
      <p:ext uri="{BB962C8B-B14F-4D97-AF65-F5344CB8AC3E}">
        <p14:creationId xmlns:p14="http://schemas.microsoft.com/office/powerpoint/2010/main" val="3880469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C223-0304-4DA4-9BDE-36FE55ED0CCE}"/>
              </a:ext>
            </a:extLst>
          </p:cNvPr>
          <p:cNvSpPr>
            <a:spLocks noGrp="1"/>
          </p:cNvSpPr>
          <p:nvPr>
            <p:ph type="title"/>
          </p:nvPr>
        </p:nvSpPr>
        <p:spPr>
          <a:xfrm>
            <a:off x="2209800" y="333375"/>
            <a:ext cx="8458200" cy="1143000"/>
          </a:xfrm>
        </p:spPr>
        <p:txBody>
          <a:bodyPr/>
          <a:lstStyle/>
          <a:p>
            <a:r>
              <a:rPr lang="en-GB" dirty="0"/>
              <a:t>Working collaboratively with staff: </a:t>
            </a:r>
            <a:br>
              <a:rPr lang="en-GB" dirty="0"/>
            </a:br>
            <a:r>
              <a:rPr lang="en-GB" dirty="0"/>
              <a:t>Global Goals Teach-In </a:t>
            </a:r>
            <a:r>
              <a:rPr lang="en-GB" b="1" i="1" dirty="0"/>
              <a:t>#</a:t>
            </a:r>
            <a:r>
              <a:rPr lang="en-GB" b="1" i="1" dirty="0" err="1"/>
              <a:t>SDGTeachIn</a:t>
            </a:r>
            <a:endParaRPr lang="en-GB" b="1" i="1" dirty="0"/>
          </a:p>
        </p:txBody>
      </p:sp>
      <p:pic>
        <p:nvPicPr>
          <p:cNvPr id="4" name="Picture 2" descr="Related image">
            <a:extLst>
              <a:ext uri="{FF2B5EF4-FFF2-40B4-BE49-F238E27FC236}">
                <a16:creationId xmlns:a16="http://schemas.microsoft.com/office/drawing/2014/main" id="{35F425E4-B964-4805-8326-3F241B13DB3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39908" y="1617955"/>
            <a:ext cx="3276389" cy="29402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2EF651C-4AA5-403C-B4E8-367737D7CD0E}"/>
              </a:ext>
            </a:extLst>
          </p:cNvPr>
          <p:cNvSpPr>
            <a:spLocks noGrp="1"/>
          </p:cNvSpPr>
          <p:nvPr>
            <p:ph idx="1"/>
          </p:nvPr>
        </p:nvSpPr>
        <p:spPr>
          <a:xfrm>
            <a:off x="4800390" y="1844675"/>
            <a:ext cx="5867611" cy="3657600"/>
          </a:xfrm>
        </p:spPr>
        <p:txBody>
          <a:bodyPr/>
          <a:lstStyle/>
          <a:p>
            <a:r>
              <a:rPr lang="en-GB" sz="2400" dirty="0">
                <a:solidFill>
                  <a:srgbClr val="000000">
                    <a:lumMod val="75000"/>
                    <a:lumOff val="25000"/>
                  </a:srgbClr>
                </a:solidFill>
              </a:rPr>
              <a:t>An annual international campaign for academics to pledge to include the Global Goals in their teaching, learning, and assessment.</a:t>
            </a:r>
          </a:p>
          <a:p>
            <a:r>
              <a:rPr lang="en-GB" sz="2400" dirty="0">
                <a:solidFill>
                  <a:srgbClr val="000000">
                    <a:lumMod val="75000"/>
                    <a:lumOff val="25000"/>
                  </a:srgbClr>
                </a:solidFill>
              </a:rPr>
              <a:t>Save the date: 17-21 Feb 2020</a:t>
            </a:r>
          </a:p>
          <a:p>
            <a:endParaRPr lang="en-GB" sz="2400" dirty="0">
              <a:solidFill>
                <a:srgbClr val="000000">
                  <a:lumMod val="75000"/>
                  <a:lumOff val="25000"/>
                </a:srgbClr>
              </a:solidFill>
            </a:endParaRPr>
          </a:p>
          <a:p>
            <a:endParaRPr lang="en-GB" sz="2400" dirty="0"/>
          </a:p>
        </p:txBody>
      </p:sp>
      <p:pic>
        <p:nvPicPr>
          <p:cNvPr id="7" name="Picture 2" descr="Image result for NUS UK logo">
            <a:extLst>
              <a:ext uri="{FF2B5EF4-FFF2-40B4-BE49-F238E27FC236}">
                <a16:creationId xmlns:a16="http://schemas.microsoft.com/office/drawing/2014/main" id="{0DB910CA-D088-4F2D-9902-EE279B89A0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580" b="25021"/>
          <a:stretch/>
        </p:blipFill>
        <p:spPr bwMode="auto">
          <a:xfrm>
            <a:off x="0" y="5648796"/>
            <a:ext cx="2606040" cy="12092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5A04562-FAC9-4C88-96D4-F0286D2644D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50406" y="4276578"/>
            <a:ext cx="6815332" cy="2581422"/>
          </a:xfrm>
          <a:prstGeom prst="rect">
            <a:avLst/>
          </a:prstGeom>
        </p:spPr>
      </p:pic>
    </p:spTree>
    <p:extLst>
      <p:ext uri="{BB962C8B-B14F-4D97-AF65-F5344CB8AC3E}">
        <p14:creationId xmlns:p14="http://schemas.microsoft.com/office/powerpoint/2010/main" val="3923960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E4EE-EE73-4671-A547-01ED031C1292}"/>
              </a:ext>
            </a:extLst>
          </p:cNvPr>
          <p:cNvSpPr>
            <a:spLocks noGrp="1"/>
          </p:cNvSpPr>
          <p:nvPr>
            <p:ph type="title"/>
          </p:nvPr>
        </p:nvSpPr>
        <p:spPr>
          <a:xfrm>
            <a:off x="1127760" y="332656"/>
            <a:ext cx="8854440" cy="1143000"/>
          </a:xfrm>
        </p:spPr>
        <p:txBody>
          <a:bodyPr/>
          <a:lstStyle/>
          <a:p>
            <a:r>
              <a:rPr lang="en-GB" dirty="0"/>
              <a:t>Reforming the curriculum </a:t>
            </a:r>
          </a:p>
        </p:txBody>
      </p:sp>
      <p:sp>
        <p:nvSpPr>
          <p:cNvPr id="3" name="Content Placeholder 2">
            <a:extLst>
              <a:ext uri="{FF2B5EF4-FFF2-40B4-BE49-F238E27FC236}">
                <a16:creationId xmlns:a16="http://schemas.microsoft.com/office/drawing/2014/main" id="{6B801E6D-4E01-41FE-A07B-D1E65C68B553}"/>
              </a:ext>
            </a:extLst>
          </p:cNvPr>
          <p:cNvSpPr>
            <a:spLocks noGrp="1"/>
          </p:cNvSpPr>
          <p:nvPr>
            <p:ph idx="1"/>
          </p:nvPr>
        </p:nvSpPr>
        <p:spPr/>
        <p:txBody>
          <a:bodyPr/>
          <a:lstStyle/>
          <a:p>
            <a:r>
              <a:rPr lang="en-GB" dirty="0"/>
              <a:t>Measuring the SDGs and ESD pedagogies across all modules </a:t>
            </a:r>
          </a:p>
        </p:txBody>
      </p:sp>
      <p:pic>
        <p:nvPicPr>
          <p:cNvPr id="4" name="Picture 2" descr="http://wordpressdev.foundationcenter.org/sdgfunders/wp-content/uploads/sites/13/2015/09/sdgs-list-en.jpg">
            <a:extLst>
              <a:ext uri="{FF2B5EF4-FFF2-40B4-BE49-F238E27FC236}">
                <a16:creationId xmlns:a16="http://schemas.microsoft.com/office/drawing/2014/main" id="{EC1A9E09-3305-4C72-A48C-866A2A0E11B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919537" y="3093011"/>
            <a:ext cx="4194583" cy="24092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98FFE48-231F-4551-BAAD-92E3E6229D93}"/>
              </a:ext>
            </a:extLst>
          </p:cNvPr>
          <p:cNvPicPr>
            <a:picLocks noChangeAspect="1"/>
          </p:cNvPicPr>
          <p:nvPr/>
        </p:nvPicPr>
        <p:blipFill>
          <a:blip r:embed="rId3"/>
          <a:stretch>
            <a:fillRect/>
          </a:stretch>
        </p:blipFill>
        <p:spPr>
          <a:xfrm rot="20487655">
            <a:off x="3918002" y="3717487"/>
            <a:ext cx="8046977" cy="2107541"/>
          </a:xfrm>
          <a:prstGeom prst="rect">
            <a:avLst/>
          </a:prstGeom>
        </p:spPr>
      </p:pic>
      <p:pic>
        <p:nvPicPr>
          <p:cNvPr id="6" name="Picture 2" descr="Image result for NUS UK logo">
            <a:extLst>
              <a:ext uri="{FF2B5EF4-FFF2-40B4-BE49-F238E27FC236}">
                <a16:creationId xmlns:a16="http://schemas.microsoft.com/office/drawing/2014/main" id="{C8244CDD-2189-49AB-B156-C4916205E4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580" b="25021"/>
          <a:stretch/>
        </p:blipFill>
        <p:spPr bwMode="auto">
          <a:xfrm>
            <a:off x="0" y="5648796"/>
            <a:ext cx="2606040" cy="120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228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F9A8A-7916-4C4B-B4E4-DB948B56130C}"/>
              </a:ext>
            </a:extLst>
          </p:cNvPr>
          <p:cNvSpPr>
            <a:spLocks noGrp="1"/>
          </p:cNvSpPr>
          <p:nvPr>
            <p:ph type="title"/>
          </p:nvPr>
        </p:nvSpPr>
        <p:spPr/>
        <p:txBody>
          <a:bodyPr/>
          <a:lstStyle/>
          <a:p>
            <a:r>
              <a:rPr lang="en-GB" dirty="0"/>
              <a:t>Changing the experience for individual students: Dissertations for Good</a:t>
            </a:r>
          </a:p>
        </p:txBody>
      </p:sp>
      <p:pic>
        <p:nvPicPr>
          <p:cNvPr id="4" name="Picture 3">
            <a:extLst>
              <a:ext uri="{FF2B5EF4-FFF2-40B4-BE49-F238E27FC236}">
                <a16:creationId xmlns:a16="http://schemas.microsoft.com/office/drawing/2014/main" id="{11B5E845-EB81-44C9-B043-A7E3DB43FB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286268">
            <a:off x="901999" y="1792297"/>
            <a:ext cx="7082730" cy="3277085"/>
          </a:xfrm>
          <a:prstGeom prst="rect">
            <a:avLst/>
          </a:prstGeom>
        </p:spPr>
      </p:pic>
      <p:sp>
        <p:nvSpPr>
          <p:cNvPr id="7" name="Rectangle 6">
            <a:extLst>
              <a:ext uri="{FF2B5EF4-FFF2-40B4-BE49-F238E27FC236}">
                <a16:creationId xmlns:a16="http://schemas.microsoft.com/office/drawing/2014/main" id="{020E31BC-C749-446D-BFE5-E4B5FE4B75CA}"/>
              </a:ext>
            </a:extLst>
          </p:cNvPr>
          <p:cNvSpPr/>
          <p:nvPr/>
        </p:nvSpPr>
        <p:spPr>
          <a:xfrm>
            <a:off x="1991544" y="5816739"/>
            <a:ext cx="6415808" cy="707886"/>
          </a:xfrm>
          <a:prstGeom prst="rect">
            <a:avLst/>
          </a:prstGeom>
        </p:spPr>
        <p:txBody>
          <a:bodyPr wrap="square">
            <a:spAutoFit/>
          </a:bodyPr>
          <a:lstStyle/>
          <a:p>
            <a:pPr algn="ctr"/>
            <a:r>
              <a:rPr lang="en-GB" sz="2000" i="1" dirty="0">
                <a:latin typeface="+mj-lt"/>
              </a:rPr>
              <a:t>“Dissertations for Good has given real meaning to my University studies.”</a:t>
            </a:r>
          </a:p>
        </p:txBody>
      </p:sp>
      <p:pic>
        <p:nvPicPr>
          <p:cNvPr id="8" name="Picture 7">
            <a:extLst>
              <a:ext uri="{FF2B5EF4-FFF2-40B4-BE49-F238E27FC236}">
                <a16:creationId xmlns:a16="http://schemas.microsoft.com/office/drawing/2014/main" id="{E292BFE5-201E-44B2-91B6-3690284427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53280">
            <a:off x="6951436" y="1599908"/>
            <a:ext cx="3600400" cy="3908929"/>
          </a:xfrm>
          <a:prstGeom prst="rect">
            <a:avLst/>
          </a:prstGeom>
        </p:spPr>
      </p:pic>
    </p:spTree>
    <p:extLst>
      <p:ext uri="{BB962C8B-B14F-4D97-AF65-F5344CB8AC3E}">
        <p14:creationId xmlns:p14="http://schemas.microsoft.com/office/powerpoint/2010/main" val="274897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Right 15">
            <a:extLst>
              <a:ext uri="{FF2B5EF4-FFF2-40B4-BE49-F238E27FC236}">
                <a16:creationId xmlns:a16="http://schemas.microsoft.com/office/drawing/2014/main" id="{6E9E22CC-A393-4175-BCBA-EF99226E7FDB}"/>
              </a:ext>
            </a:extLst>
          </p:cNvPr>
          <p:cNvSpPr/>
          <p:nvPr/>
        </p:nvSpPr>
        <p:spPr bwMode="auto">
          <a:xfrm>
            <a:off x="1524000" y="1931845"/>
            <a:ext cx="9144000" cy="2130016"/>
          </a:xfrm>
          <a:prstGeom prst="rightArrow">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Verdana" charset="0"/>
              <a:ea typeface="ＭＳ Ｐゴシック" charset="0"/>
              <a:cs typeface="ＭＳ Ｐゴシック" charset="0"/>
            </a:endParaRPr>
          </a:p>
        </p:txBody>
      </p:sp>
      <p:sp>
        <p:nvSpPr>
          <p:cNvPr id="2" name="Title 1">
            <a:extLst>
              <a:ext uri="{FF2B5EF4-FFF2-40B4-BE49-F238E27FC236}">
                <a16:creationId xmlns:a16="http://schemas.microsoft.com/office/drawing/2014/main" id="{7E90C837-0747-4D44-9140-4109D00A0E3A}"/>
              </a:ext>
            </a:extLst>
          </p:cNvPr>
          <p:cNvSpPr>
            <a:spLocks noGrp="1"/>
          </p:cNvSpPr>
          <p:nvPr>
            <p:ph type="title"/>
          </p:nvPr>
        </p:nvSpPr>
        <p:spPr/>
        <p:txBody>
          <a:bodyPr/>
          <a:lstStyle/>
          <a:p>
            <a:r>
              <a:rPr lang="en-GB" dirty="0"/>
              <a:t>Meet Adela Simonova:</a:t>
            </a:r>
            <a:br>
              <a:rPr lang="en-GB" dirty="0"/>
            </a:br>
            <a:r>
              <a:rPr lang="en-GB" dirty="0"/>
              <a:t>“It started with free </a:t>
            </a:r>
            <a:r>
              <a:rPr lang="en-GB" dirty="0" err="1"/>
              <a:t>icecream</a:t>
            </a:r>
            <a:r>
              <a:rPr lang="en-GB" dirty="0"/>
              <a:t>…”</a:t>
            </a:r>
          </a:p>
        </p:txBody>
      </p:sp>
      <p:sp>
        <p:nvSpPr>
          <p:cNvPr id="4" name="TextBox 3">
            <a:extLst>
              <a:ext uri="{FF2B5EF4-FFF2-40B4-BE49-F238E27FC236}">
                <a16:creationId xmlns:a16="http://schemas.microsoft.com/office/drawing/2014/main" id="{78428241-3327-40CB-824C-0818D2A73F10}"/>
              </a:ext>
            </a:extLst>
          </p:cNvPr>
          <p:cNvSpPr txBox="1"/>
          <p:nvPr/>
        </p:nvSpPr>
        <p:spPr>
          <a:xfrm>
            <a:off x="7642448" y="4333875"/>
            <a:ext cx="3025552" cy="1815882"/>
          </a:xfrm>
          <a:prstGeom prst="rect">
            <a:avLst/>
          </a:prstGeom>
          <a:noFill/>
        </p:spPr>
        <p:txBody>
          <a:bodyPr wrap="square" rtlCol="0">
            <a:spAutoFit/>
          </a:bodyPr>
          <a:lstStyle/>
          <a:p>
            <a:r>
              <a:rPr lang="en-GB" sz="1400" i="1" dirty="0"/>
              <a:t>Adela, from Czech Republic, studied LLB Law at the University of Bristol from 2014-2017, now studying LLM Environment and Climate Change Law at the University of Edinburgh. </a:t>
            </a:r>
          </a:p>
          <a:p>
            <a:endParaRPr lang="en-GB" sz="1400" i="1" dirty="0"/>
          </a:p>
        </p:txBody>
      </p:sp>
      <p:sp>
        <p:nvSpPr>
          <p:cNvPr id="8" name="Arrow: Right 7">
            <a:extLst>
              <a:ext uri="{FF2B5EF4-FFF2-40B4-BE49-F238E27FC236}">
                <a16:creationId xmlns:a16="http://schemas.microsoft.com/office/drawing/2014/main" id="{3CA21BBF-D4FC-4CAC-A149-A973E31B5C25}"/>
              </a:ext>
            </a:extLst>
          </p:cNvPr>
          <p:cNvSpPr/>
          <p:nvPr/>
        </p:nvSpPr>
        <p:spPr>
          <a:xfrm>
            <a:off x="5519992" y="1667890"/>
            <a:ext cx="4395686" cy="2856571"/>
          </a:xfrm>
          <a:prstGeom prst="rightArrow">
            <a:avLst/>
          </a:prstGeom>
          <a:noFill/>
          <a:ln>
            <a:noFill/>
          </a:ln>
        </p:spPr>
        <p:style>
          <a:lnRef idx="0">
            <a:scrgbClr r="0" g="0" b="0"/>
          </a:lnRef>
          <a:fillRef idx="1">
            <a:scrgbClr r="0" g="0" b="0"/>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8" name="Freeform: Shape 17">
            <a:extLst>
              <a:ext uri="{FF2B5EF4-FFF2-40B4-BE49-F238E27FC236}">
                <a16:creationId xmlns:a16="http://schemas.microsoft.com/office/drawing/2014/main" id="{49720746-A7BC-43E6-B7C9-F0ABDBB2947D}"/>
              </a:ext>
            </a:extLst>
          </p:cNvPr>
          <p:cNvSpPr/>
          <p:nvPr/>
        </p:nvSpPr>
        <p:spPr>
          <a:xfrm>
            <a:off x="1537211" y="1670633"/>
            <a:ext cx="1800200" cy="1274302"/>
          </a:xfrm>
          <a:custGeom>
            <a:avLst/>
            <a:gdLst>
              <a:gd name="connsiteX0" fmla="*/ 0 w 1630002"/>
              <a:gd name="connsiteY0" fmla="*/ 257582 h 1545462"/>
              <a:gd name="connsiteX1" fmla="*/ 257582 w 1630002"/>
              <a:gd name="connsiteY1" fmla="*/ 0 h 1545462"/>
              <a:gd name="connsiteX2" fmla="*/ 1372420 w 1630002"/>
              <a:gd name="connsiteY2" fmla="*/ 0 h 1545462"/>
              <a:gd name="connsiteX3" fmla="*/ 1630002 w 1630002"/>
              <a:gd name="connsiteY3" fmla="*/ 257582 h 1545462"/>
              <a:gd name="connsiteX4" fmla="*/ 1630002 w 1630002"/>
              <a:gd name="connsiteY4" fmla="*/ 1287880 h 1545462"/>
              <a:gd name="connsiteX5" fmla="*/ 1372420 w 1630002"/>
              <a:gd name="connsiteY5" fmla="*/ 1545462 h 1545462"/>
              <a:gd name="connsiteX6" fmla="*/ 257582 w 1630002"/>
              <a:gd name="connsiteY6" fmla="*/ 1545462 h 1545462"/>
              <a:gd name="connsiteX7" fmla="*/ 0 w 1630002"/>
              <a:gd name="connsiteY7" fmla="*/ 1287880 h 1545462"/>
              <a:gd name="connsiteX8" fmla="*/ 0 w 1630002"/>
              <a:gd name="connsiteY8" fmla="*/ 257582 h 154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002" h="1545462">
                <a:moveTo>
                  <a:pt x="0" y="257582"/>
                </a:moveTo>
                <a:cubicBezTo>
                  <a:pt x="0" y="115323"/>
                  <a:pt x="115323" y="0"/>
                  <a:pt x="257582" y="0"/>
                </a:cubicBezTo>
                <a:lnTo>
                  <a:pt x="1372420" y="0"/>
                </a:lnTo>
                <a:cubicBezTo>
                  <a:pt x="1514679" y="0"/>
                  <a:pt x="1630002" y="115323"/>
                  <a:pt x="1630002" y="257582"/>
                </a:cubicBezTo>
                <a:lnTo>
                  <a:pt x="1630002" y="1287880"/>
                </a:lnTo>
                <a:cubicBezTo>
                  <a:pt x="1630002" y="1430139"/>
                  <a:pt x="1514679" y="1545462"/>
                  <a:pt x="1372420" y="1545462"/>
                </a:cubicBezTo>
                <a:lnTo>
                  <a:pt x="257582" y="1545462"/>
                </a:lnTo>
                <a:cubicBezTo>
                  <a:pt x="115323" y="1545462"/>
                  <a:pt x="0" y="1430139"/>
                  <a:pt x="0" y="1287880"/>
                </a:cubicBezTo>
                <a:lnTo>
                  <a:pt x="0" y="257582"/>
                </a:lnTo>
                <a:close/>
              </a:path>
            </a:pathLst>
          </a:custGeom>
          <a:solidFill>
            <a:srgbClr val="81C6C9"/>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28783" tIns="128783" rIns="128783" bIns="128783" numCol="1" spcCol="1270" anchor="ctr" anchorCtr="0">
            <a:noAutofit/>
          </a:bodyPr>
          <a:lstStyle/>
          <a:p>
            <a:pPr algn="ctr" defTabSz="622300">
              <a:lnSpc>
                <a:spcPct val="90000"/>
              </a:lnSpc>
              <a:spcBef>
                <a:spcPct val="0"/>
              </a:spcBef>
              <a:spcAft>
                <a:spcPct val="35000"/>
              </a:spcAft>
            </a:pPr>
            <a:r>
              <a:rPr lang="en-US" sz="1400" dirty="0"/>
              <a:t>Student Switch Off Ambassador in halls</a:t>
            </a:r>
          </a:p>
        </p:txBody>
      </p:sp>
      <p:sp>
        <p:nvSpPr>
          <p:cNvPr id="26" name="Freeform: Shape 25">
            <a:extLst>
              <a:ext uri="{FF2B5EF4-FFF2-40B4-BE49-F238E27FC236}">
                <a16:creationId xmlns:a16="http://schemas.microsoft.com/office/drawing/2014/main" id="{8C8EF4FC-1C28-4339-B984-C686E33ACA40}"/>
              </a:ext>
            </a:extLst>
          </p:cNvPr>
          <p:cNvSpPr/>
          <p:nvPr/>
        </p:nvSpPr>
        <p:spPr>
          <a:xfrm>
            <a:off x="2179636" y="2985767"/>
            <a:ext cx="1805847" cy="1255313"/>
          </a:xfrm>
          <a:custGeom>
            <a:avLst/>
            <a:gdLst>
              <a:gd name="connsiteX0" fmla="*/ 0 w 1072458"/>
              <a:gd name="connsiteY0" fmla="*/ 178747 h 1545462"/>
              <a:gd name="connsiteX1" fmla="*/ 178747 w 1072458"/>
              <a:gd name="connsiteY1" fmla="*/ 0 h 1545462"/>
              <a:gd name="connsiteX2" fmla="*/ 893711 w 1072458"/>
              <a:gd name="connsiteY2" fmla="*/ 0 h 1545462"/>
              <a:gd name="connsiteX3" fmla="*/ 1072458 w 1072458"/>
              <a:gd name="connsiteY3" fmla="*/ 178747 h 1545462"/>
              <a:gd name="connsiteX4" fmla="*/ 1072458 w 1072458"/>
              <a:gd name="connsiteY4" fmla="*/ 1366715 h 1545462"/>
              <a:gd name="connsiteX5" fmla="*/ 893711 w 1072458"/>
              <a:gd name="connsiteY5" fmla="*/ 1545462 h 1545462"/>
              <a:gd name="connsiteX6" fmla="*/ 178747 w 1072458"/>
              <a:gd name="connsiteY6" fmla="*/ 1545462 h 1545462"/>
              <a:gd name="connsiteX7" fmla="*/ 0 w 1072458"/>
              <a:gd name="connsiteY7" fmla="*/ 1366715 h 1545462"/>
              <a:gd name="connsiteX8" fmla="*/ 0 w 1072458"/>
              <a:gd name="connsiteY8" fmla="*/ 178747 h 154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458" h="1545462">
                <a:moveTo>
                  <a:pt x="0" y="178747"/>
                </a:moveTo>
                <a:cubicBezTo>
                  <a:pt x="0" y="80028"/>
                  <a:pt x="80028" y="0"/>
                  <a:pt x="178747" y="0"/>
                </a:cubicBezTo>
                <a:lnTo>
                  <a:pt x="893711" y="0"/>
                </a:lnTo>
                <a:cubicBezTo>
                  <a:pt x="992430" y="0"/>
                  <a:pt x="1072458" y="80028"/>
                  <a:pt x="1072458" y="178747"/>
                </a:cubicBezTo>
                <a:lnTo>
                  <a:pt x="1072458" y="1366715"/>
                </a:lnTo>
                <a:cubicBezTo>
                  <a:pt x="1072458" y="1465434"/>
                  <a:pt x="992430" y="1545462"/>
                  <a:pt x="893711" y="1545462"/>
                </a:cubicBezTo>
                <a:lnTo>
                  <a:pt x="178747" y="1545462"/>
                </a:lnTo>
                <a:cubicBezTo>
                  <a:pt x="80028" y="1545462"/>
                  <a:pt x="0" y="1465434"/>
                  <a:pt x="0" y="1366715"/>
                </a:cubicBezTo>
                <a:lnTo>
                  <a:pt x="0" y="178747"/>
                </a:lnTo>
                <a:close/>
              </a:path>
            </a:pathLst>
          </a:custGeom>
          <a:solidFill>
            <a:srgbClr val="66BABE"/>
          </a:solidFill>
        </p:spPr>
        <p:style>
          <a:lnRef idx="2">
            <a:schemeClr val="lt1">
              <a:hueOff val="0"/>
              <a:satOff val="0"/>
              <a:lumOff val="0"/>
              <a:alphaOff val="0"/>
            </a:schemeClr>
          </a:lnRef>
          <a:fillRef idx="1">
            <a:scrgbClr r="0" g="0" b="0"/>
          </a:fillRef>
          <a:effectRef idx="0">
            <a:schemeClr val="accent5">
              <a:hueOff val="542838"/>
              <a:satOff val="1866"/>
              <a:lumOff val="-8954"/>
              <a:alphaOff val="0"/>
            </a:schemeClr>
          </a:effectRef>
          <a:fontRef idx="minor">
            <a:schemeClr val="lt1"/>
          </a:fontRef>
        </p:style>
        <p:txBody>
          <a:bodyPr spcFirstLastPara="0" vert="horz" wrap="square" lIns="105693" tIns="105693" rIns="105693" bIns="105693" numCol="1" spcCol="1270" anchor="ctr" anchorCtr="0">
            <a:noAutofit/>
          </a:bodyPr>
          <a:lstStyle/>
          <a:p>
            <a:pPr algn="ctr" defTabSz="622300">
              <a:lnSpc>
                <a:spcPct val="90000"/>
              </a:lnSpc>
              <a:spcBef>
                <a:spcPct val="0"/>
              </a:spcBef>
              <a:spcAft>
                <a:spcPct val="35000"/>
              </a:spcAft>
            </a:pPr>
            <a:r>
              <a:rPr lang="en-US" sz="1400" dirty="0"/>
              <a:t>Bristol SU sustainability ambassador</a:t>
            </a:r>
          </a:p>
        </p:txBody>
      </p:sp>
      <p:sp>
        <p:nvSpPr>
          <p:cNvPr id="27" name="Freeform: Shape 26">
            <a:extLst>
              <a:ext uri="{FF2B5EF4-FFF2-40B4-BE49-F238E27FC236}">
                <a16:creationId xmlns:a16="http://schemas.microsoft.com/office/drawing/2014/main" id="{40BD4EC4-5338-48A2-B3A4-A9FFAB520FB4}"/>
              </a:ext>
            </a:extLst>
          </p:cNvPr>
          <p:cNvSpPr/>
          <p:nvPr/>
        </p:nvSpPr>
        <p:spPr>
          <a:xfrm>
            <a:off x="3509200" y="1681213"/>
            <a:ext cx="1628411" cy="1263722"/>
          </a:xfrm>
          <a:custGeom>
            <a:avLst/>
            <a:gdLst>
              <a:gd name="connsiteX0" fmla="*/ 0 w 1072458"/>
              <a:gd name="connsiteY0" fmla="*/ 178747 h 1545462"/>
              <a:gd name="connsiteX1" fmla="*/ 178747 w 1072458"/>
              <a:gd name="connsiteY1" fmla="*/ 0 h 1545462"/>
              <a:gd name="connsiteX2" fmla="*/ 893711 w 1072458"/>
              <a:gd name="connsiteY2" fmla="*/ 0 h 1545462"/>
              <a:gd name="connsiteX3" fmla="*/ 1072458 w 1072458"/>
              <a:gd name="connsiteY3" fmla="*/ 178747 h 1545462"/>
              <a:gd name="connsiteX4" fmla="*/ 1072458 w 1072458"/>
              <a:gd name="connsiteY4" fmla="*/ 1366715 h 1545462"/>
              <a:gd name="connsiteX5" fmla="*/ 893711 w 1072458"/>
              <a:gd name="connsiteY5" fmla="*/ 1545462 h 1545462"/>
              <a:gd name="connsiteX6" fmla="*/ 178747 w 1072458"/>
              <a:gd name="connsiteY6" fmla="*/ 1545462 h 1545462"/>
              <a:gd name="connsiteX7" fmla="*/ 0 w 1072458"/>
              <a:gd name="connsiteY7" fmla="*/ 1366715 h 1545462"/>
              <a:gd name="connsiteX8" fmla="*/ 0 w 1072458"/>
              <a:gd name="connsiteY8" fmla="*/ 178747 h 154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458" h="1545462">
                <a:moveTo>
                  <a:pt x="0" y="178747"/>
                </a:moveTo>
                <a:cubicBezTo>
                  <a:pt x="0" y="80028"/>
                  <a:pt x="80028" y="0"/>
                  <a:pt x="178747" y="0"/>
                </a:cubicBezTo>
                <a:lnTo>
                  <a:pt x="893711" y="0"/>
                </a:lnTo>
                <a:cubicBezTo>
                  <a:pt x="992430" y="0"/>
                  <a:pt x="1072458" y="80028"/>
                  <a:pt x="1072458" y="178747"/>
                </a:cubicBezTo>
                <a:lnTo>
                  <a:pt x="1072458" y="1366715"/>
                </a:lnTo>
                <a:cubicBezTo>
                  <a:pt x="1072458" y="1465434"/>
                  <a:pt x="992430" y="1545462"/>
                  <a:pt x="893711" y="1545462"/>
                </a:cubicBezTo>
                <a:lnTo>
                  <a:pt x="178747" y="1545462"/>
                </a:lnTo>
                <a:cubicBezTo>
                  <a:pt x="80028" y="1545462"/>
                  <a:pt x="0" y="1465434"/>
                  <a:pt x="0" y="1366715"/>
                </a:cubicBezTo>
                <a:lnTo>
                  <a:pt x="0" y="178747"/>
                </a:lnTo>
                <a:close/>
              </a:path>
            </a:pathLst>
          </a:custGeom>
          <a:solidFill>
            <a:srgbClr val="4FB0B5"/>
          </a:solidFill>
        </p:spPr>
        <p:style>
          <a:lnRef idx="2">
            <a:schemeClr val="lt1">
              <a:hueOff val="0"/>
              <a:satOff val="0"/>
              <a:lumOff val="0"/>
              <a:alphaOff val="0"/>
            </a:schemeClr>
          </a:lnRef>
          <a:fillRef idx="1">
            <a:scrgbClr r="0" g="0" b="0"/>
          </a:fillRef>
          <a:effectRef idx="0">
            <a:schemeClr val="accent5">
              <a:hueOff val="1085675"/>
              <a:satOff val="3732"/>
              <a:lumOff val="-17909"/>
              <a:alphaOff val="0"/>
            </a:schemeClr>
          </a:effectRef>
          <a:fontRef idx="minor">
            <a:schemeClr val="lt1"/>
          </a:fontRef>
        </p:style>
        <p:txBody>
          <a:bodyPr spcFirstLastPara="0" vert="horz" wrap="square" lIns="105693" tIns="105693" rIns="105693" bIns="105693" numCol="1" spcCol="1270" anchor="ctr" anchorCtr="0">
            <a:noAutofit/>
          </a:bodyPr>
          <a:lstStyle/>
          <a:p>
            <a:pPr algn="ctr" defTabSz="622300">
              <a:lnSpc>
                <a:spcPct val="90000"/>
              </a:lnSpc>
              <a:spcBef>
                <a:spcPct val="0"/>
              </a:spcBef>
              <a:spcAft>
                <a:spcPct val="35000"/>
              </a:spcAft>
            </a:pPr>
            <a:r>
              <a:rPr lang="en-US" sz="1400" dirty="0"/>
              <a:t>Recycling volunteer at Freshers’ Fair</a:t>
            </a:r>
          </a:p>
        </p:txBody>
      </p:sp>
      <p:sp>
        <p:nvSpPr>
          <p:cNvPr id="28" name="Freeform: Shape 27">
            <a:extLst>
              <a:ext uri="{FF2B5EF4-FFF2-40B4-BE49-F238E27FC236}">
                <a16:creationId xmlns:a16="http://schemas.microsoft.com/office/drawing/2014/main" id="{BA34206B-D3A1-41CC-A141-90414CD8CD0F}"/>
              </a:ext>
            </a:extLst>
          </p:cNvPr>
          <p:cNvSpPr/>
          <p:nvPr/>
        </p:nvSpPr>
        <p:spPr>
          <a:xfrm>
            <a:off x="4157270" y="2984837"/>
            <a:ext cx="1844437" cy="1222160"/>
          </a:xfrm>
          <a:custGeom>
            <a:avLst/>
            <a:gdLst>
              <a:gd name="connsiteX0" fmla="*/ 0 w 1072458"/>
              <a:gd name="connsiteY0" fmla="*/ 178747 h 1545462"/>
              <a:gd name="connsiteX1" fmla="*/ 178747 w 1072458"/>
              <a:gd name="connsiteY1" fmla="*/ 0 h 1545462"/>
              <a:gd name="connsiteX2" fmla="*/ 893711 w 1072458"/>
              <a:gd name="connsiteY2" fmla="*/ 0 h 1545462"/>
              <a:gd name="connsiteX3" fmla="*/ 1072458 w 1072458"/>
              <a:gd name="connsiteY3" fmla="*/ 178747 h 1545462"/>
              <a:gd name="connsiteX4" fmla="*/ 1072458 w 1072458"/>
              <a:gd name="connsiteY4" fmla="*/ 1366715 h 1545462"/>
              <a:gd name="connsiteX5" fmla="*/ 893711 w 1072458"/>
              <a:gd name="connsiteY5" fmla="*/ 1545462 h 1545462"/>
              <a:gd name="connsiteX6" fmla="*/ 178747 w 1072458"/>
              <a:gd name="connsiteY6" fmla="*/ 1545462 h 1545462"/>
              <a:gd name="connsiteX7" fmla="*/ 0 w 1072458"/>
              <a:gd name="connsiteY7" fmla="*/ 1366715 h 1545462"/>
              <a:gd name="connsiteX8" fmla="*/ 0 w 1072458"/>
              <a:gd name="connsiteY8" fmla="*/ 178747 h 154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458" h="1545462">
                <a:moveTo>
                  <a:pt x="0" y="178747"/>
                </a:moveTo>
                <a:cubicBezTo>
                  <a:pt x="0" y="80028"/>
                  <a:pt x="80028" y="0"/>
                  <a:pt x="178747" y="0"/>
                </a:cubicBezTo>
                <a:lnTo>
                  <a:pt x="893711" y="0"/>
                </a:lnTo>
                <a:cubicBezTo>
                  <a:pt x="992430" y="0"/>
                  <a:pt x="1072458" y="80028"/>
                  <a:pt x="1072458" y="178747"/>
                </a:cubicBezTo>
                <a:lnTo>
                  <a:pt x="1072458" y="1366715"/>
                </a:lnTo>
                <a:cubicBezTo>
                  <a:pt x="1072458" y="1465434"/>
                  <a:pt x="992430" y="1545462"/>
                  <a:pt x="893711" y="1545462"/>
                </a:cubicBezTo>
                <a:lnTo>
                  <a:pt x="178747" y="1545462"/>
                </a:lnTo>
                <a:cubicBezTo>
                  <a:pt x="80028" y="1545462"/>
                  <a:pt x="0" y="1465434"/>
                  <a:pt x="0" y="1366715"/>
                </a:cubicBezTo>
                <a:lnTo>
                  <a:pt x="0" y="178747"/>
                </a:lnTo>
                <a:close/>
              </a:path>
            </a:pathLst>
          </a:custGeom>
          <a:solidFill>
            <a:srgbClr val="3F9397"/>
          </a:solidFill>
        </p:spPr>
        <p:style>
          <a:lnRef idx="2">
            <a:schemeClr val="lt1">
              <a:hueOff val="0"/>
              <a:satOff val="0"/>
              <a:lumOff val="0"/>
              <a:alphaOff val="0"/>
            </a:schemeClr>
          </a:lnRef>
          <a:fillRef idx="1">
            <a:scrgbClr r="0" g="0" b="0"/>
          </a:fillRef>
          <a:effectRef idx="0">
            <a:schemeClr val="accent5">
              <a:hueOff val="1628513"/>
              <a:satOff val="5598"/>
              <a:lumOff val="-26863"/>
              <a:alphaOff val="0"/>
            </a:schemeClr>
          </a:effectRef>
          <a:fontRef idx="minor">
            <a:schemeClr val="lt1"/>
          </a:fontRef>
        </p:style>
        <p:txBody>
          <a:bodyPr spcFirstLastPara="0" vert="horz" wrap="square" lIns="105693" tIns="105693" rIns="105693" bIns="105693" numCol="1" spcCol="1270" anchor="ctr" anchorCtr="0">
            <a:noAutofit/>
          </a:bodyPr>
          <a:lstStyle/>
          <a:p>
            <a:pPr algn="ctr" defTabSz="622300">
              <a:lnSpc>
                <a:spcPct val="90000"/>
              </a:lnSpc>
              <a:spcBef>
                <a:spcPct val="0"/>
              </a:spcBef>
              <a:spcAft>
                <a:spcPct val="35000"/>
              </a:spcAft>
            </a:pPr>
            <a:r>
              <a:rPr lang="en-US" sz="1400" dirty="0"/>
              <a:t>Bristol Big Give student staff member</a:t>
            </a:r>
          </a:p>
        </p:txBody>
      </p:sp>
      <p:sp>
        <p:nvSpPr>
          <p:cNvPr id="29" name="Freeform: Shape 28">
            <a:extLst>
              <a:ext uri="{FF2B5EF4-FFF2-40B4-BE49-F238E27FC236}">
                <a16:creationId xmlns:a16="http://schemas.microsoft.com/office/drawing/2014/main" id="{B4389870-0F8B-4FAB-BF16-217528C2D8C7}"/>
              </a:ext>
            </a:extLst>
          </p:cNvPr>
          <p:cNvSpPr/>
          <p:nvPr/>
        </p:nvSpPr>
        <p:spPr>
          <a:xfrm>
            <a:off x="5287057" y="1668465"/>
            <a:ext cx="1334949" cy="1276471"/>
          </a:xfrm>
          <a:custGeom>
            <a:avLst/>
            <a:gdLst>
              <a:gd name="connsiteX0" fmla="*/ 0 w 1072458"/>
              <a:gd name="connsiteY0" fmla="*/ 178747 h 1545462"/>
              <a:gd name="connsiteX1" fmla="*/ 178747 w 1072458"/>
              <a:gd name="connsiteY1" fmla="*/ 0 h 1545462"/>
              <a:gd name="connsiteX2" fmla="*/ 893711 w 1072458"/>
              <a:gd name="connsiteY2" fmla="*/ 0 h 1545462"/>
              <a:gd name="connsiteX3" fmla="*/ 1072458 w 1072458"/>
              <a:gd name="connsiteY3" fmla="*/ 178747 h 1545462"/>
              <a:gd name="connsiteX4" fmla="*/ 1072458 w 1072458"/>
              <a:gd name="connsiteY4" fmla="*/ 1366715 h 1545462"/>
              <a:gd name="connsiteX5" fmla="*/ 893711 w 1072458"/>
              <a:gd name="connsiteY5" fmla="*/ 1545462 h 1545462"/>
              <a:gd name="connsiteX6" fmla="*/ 178747 w 1072458"/>
              <a:gd name="connsiteY6" fmla="*/ 1545462 h 1545462"/>
              <a:gd name="connsiteX7" fmla="*/ 0 w 1072458"/>
              <a:gd name="connsiteY7" fmla="*/ 1366715 h 1545462"/>
              <a:gd name="connsiteX8" fmla="*/ 0 w 1072458"/>
              <a:gd name="connsiteY8" fmla="*/ 178747 h 154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458" h="1545462">
                <a:moveTo>
                  <a:pt x="0" y="178747"/>
                </a:moveTo>
                <a:cubicBezTo>
                  <a:pt x="0" y="80028"/>
                  <a:pt x="80028" y="0"/>
                  <a:pt x="178747" y="0"/>
                </a:cubicBezTo>
                <a:lnTo>
                  <a:pt x="893711" y="0"/>
                </a:lnTo>
                <a:cubicBezTo>
                  <a:pt x="992430" y="0"/>
                  <a:pt x="1072458" y="80028"/>
                  <a:pt x="1072458" y="178747"/>
                </a:cubicBezTo>
                <a:lnTo>
                  <a:pt x="1072458" y="1366715"/>
                </a:lnTo>
                <a:cubicBezTo>
                  <a:pt x="1072458" y="1465434"/>
                  <a:pt x="992430" y="1545462"/>
                  <a:pt x="893711" y="1545462"/>
                </a:cubicBezTo>
                <a:lnTo>
                  <a:pt x="178747" y="1545462"/>
                </a:lnTo>
                <a:cubicBezTo>
                  <a:pt x="80028" y="1545462"/>
                  <a:pt x="0" y="1465434"/>
                  <a:pt x="0" y="1366715"/>
                </a:cubicBezTo>
                <a:lnTo>
                  <a:pt x="0" y="178747"/>
                </a:lnTo>
                <a:close/>
              </a:path>
            </a:pathLst>
          </a:custGeom>
          <a:solidFill>
            <a:srgbClr val="317477"/>
          </a:solidFill>
        </p:spPr>
        <p:style>
          <a:lnRef idx="2">
            <a:schemeClr val="lt1">
              <a:hueOff val="0"/>
              <a:satOff val="0"/>
              <a:lumOff val="0"/>
              <a:alphaOff val="0"/>
            </a:schemeClr>
          </a:lnRef>
          <a:fillRef idx="1">
            <a:scrgbClr r="0" g="0" b="0"/>
          </a:fillRef>
          <a:effectRef idx="0">
            <a:schemeClr val="accent5">
              <a:hueOff val="2171351"/>
              <a:satOff val="7464"/>
              <a:lumOff val="-35817"/>
              <a:alphaOff val="0"/>
            </a:schemeClr>
          </a:effectRef>
          <a:fontRef idx="minor">
            <a:schemeClr val="lt1"/>
          </a:fontRef>
        </p:style>
        <p:txBody>
          <a:bodyPr spcFirstLastPara="0" vert="horz" wrap="square" lIns="105693" tIns="105693" rIns="105693" bIns="105693" numCol="1" spcCol="1270" anchor="ctr" anchorCtr="0">
            <a:noAutofit/>
          </a:bodyPr>
          <a:lstStyle/>
          <a:p>
            <a:pPr algn="ctr" defTabSz="622300">
              <a:lnSpc>
                <a:spcPct val="90000"/>
              </a:lnSpc>
              <a:spcBef>
                <a:spcPct val="0"/>
              </a:spcBef>
              <a:spcAft>
                <a:spcPct val="35000"/>
              </a:spcAft>
            </a:pPr>
            <a:r>
              <a:rPr lang="en-US" sz="1400" dirty="0"/>
              <a:t>Green Curriculum team lead</a:t>
            </a:r>
          </a:p>
        </p:txBody>
      </p:sp>
      <p:sp>
        <p:nvSpPr>
          <p:cNvPr id="31" name="Freeform: Shape 30">
            <a:extLst>
              <a:ext uri="{FF2B5EF4-FFF2-40B4-BE49-F238E27FC236}">
                <a16:creationId xmlns:a16="http://schemas.microsoft.com/office/drawing/2014/main" id="{EBBFEBE6-5B86-4807-9CB7-F69383B2D4B3}"/>
              </a:ext>
            </a:extLst>
          </p:cNvPr>
          <p:cNvSpPr/>
          <p:nvPr/>
        </p:nvSpPr>
        <p:spPr>
          <a:xfrm>
            <a:off x="6209037" y="2972089"/>
            <a:ext cx="2312950" cy="1268991"/>
          </a:xfrm>
          <a:custGeom>
            <a:avLst/>
            <a:gdLst>
              <a:gd name="connsiteX0" fmla="*/ 0 w 1072458"/>
              <a:gd name="connsiteY0" fmla="*/ 178747 h 1545462"/>
              <a:gd name="connsiteX1" fmla="*/ 178747 w 1072458"/>
              <a:gd name="connsiteY1" fmla="*/ 0 h 1545462"/>
              <a:gd name="connsiteX2" fmla="*/ 893711 w 1072458"/>
              <a:gd name="connsiteY2" fmla="*/ 0 h 1545462"/>
              <a:gd name="connsiteX3" fmla="*/ 1072458 w 1072458"/>
              <a:gd name="connsiteY3" fmla="*/ 178747 h 1545462"/>
              <a:gd name="connsiteX4" fmla="*/ 1072458 w 1072458"/>
              <a:gd name="connsiteY4" fmla="*/ 1366715 h 1545462"/>
              <a:gd name="connsiteX5" fmla="*/ 893711 w 1072458"/>
              <a:gd name="connsiteY5" fmla="*/ 1545462 h 1545462"/>
              <a:gd name="connsiteX6" fmla="*/ 178747 w 1072458"/>
              <a:gd name="connsiteY6" fmla="*/ 1545462 h 1545462"/>
              <a:gd name="connsiteX7" fmla="*/ 0 w 1072458"/>
              <a:gd name="connsiteY7" fmla="*/ 1366715 h 1545462"/>
              <a:gd name="connsiteX8" fmla="*/ 0 w 1072458"/>
              <a:gd name="connsiteY8" fmla="*/ 178747 h 154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458" h="1545462">
                <a:moveTo>
                  <a:pt x="0" y="178747"/>
                </a:moveTo>
                <a:cubicBezTo>
                  <a:pt x="0" y="80028"/>
                  <a:pt x="80028" y="0"/>
                  <a:pt x="178747" y="0"/>
                </a:cubicBezTo>
                <a:lnTo>
                  <a:pt x="893711" y="0"/>
                </a:lnTo>
                <a:cubicBezTo>
                  <a:pt x="992430" y="0"/>
                  <a:pt x="1072458" y="80028"/>
                  <a:pt x="1072458" y="178747"/>
                </a:cubicBezTo>
                <a:lnTo>
                  <a:pt x="1072458" y="1366715"/>
                </a:lnTo>
                <a:cubicBezTo>
                  <a:pt x="1072458" y="1465434"/>
                  <a:pt x="992430" y="1545462"/>
                  <a:pt x="893711" y="1545462"/>
                </a:cubicBezTo>
                <a:lnTo>
                  <a:pt x="178747" y="1545462"/>
                </a:lnTo>
                <a:cubicBezTo>
                  <a:pt x="80028" y="1545462"/>
                  <a:pt x="0" y="1465434"/>
                  <a:pt x="0" y="1366715"/>
                </a:cubicBezTo>
                <a:lnTo>
                  <a:pt x="0" y="178747"/>
                </a:lnTo>
                <a:close/>
              </a:path>
            </a:pathLst>
          </a:custGeom>
          <a:solidFill>
            <a:schemeClr val="accent1">
              <a:lumMod val="25000"/>
            </a:schemeClr>
          </a:solidFill>
        </p:spPr>
        <p:style>
          <a:lnRef idx="2">
            <a:schemeClr val="lt1">
              <a:hueOff val="0"/>
              <a:satOff val="0"/>
              <a:lumOff val="0"/>
              <a:alphaOff val="0"/>
            </a:schemeClr>
          </a:lnRef>
          <a:fillRef idx="1">
            <a:scrgbClr r="0" g="0" b="0"/>
          </a:fillRef>
          <a:effectRef idx="0">
            <a:schemeClr val="accent5">
              <a:hueOff val="2714188"/>
              <a:satOff val="9330"/>
              <a:lumOff val="-44772"/>
              <a:alphaOff val="0"/>
            </a:schemeClr>
          </a:effectRef>
          <a:fontRef idx="minor">
            <a:schemeClr val="lt1"/>
          </a:fontRef>
        </p:style>
        <p:txBody>
          <a:bodyPr spcFirstLastPara="0" vert="horz" wrap="square" lIns="105693" tIns="105693" rIns="105693" bIns="105693" numCol="1" spcCol="1270" anchor="ctr" anchorCtr="0">
            <a:noAutofit/>
          </a:bodyPr>
          <a:lstStyle/>
          <a:p>
            <a:pPr algn="ctr" defTabSz="622300">
              <a:lnSpc>
                <a:spcPct val="90000"/>
              </a:lnSpc>
              <a:spcBef>
                <a:spcPct val="0"/>
              </a:spcBef>
              <a:spcAft>
                <a:spcPct val="35000"/>
              </a:spcAft>
            </a:pPr>
            <a:r>
              <a:rPr lang="en-US" sz="1400" dirty="0"/>
              <a:t>Co-ran ‘A Student’s Guide to Sustainability’ event, showcasing student-led research</a:t>
            </a:r>
          </a:p>
        </p:txBody>
      </p:sp>
      <p:sp>
        <p:nvSpPr>
          <p:cNvPr id="32" name="Freeform: Shape 31">
            <a:extLst>
              <a:ext uri="{FF2B5EF4-FFF2-40B4-BE49-F238E27FC236}">
                <a16:creationId xmlns:a16="http://schemas.microsoft.com/office/drawing/2014/main" id="{9865A56B-DEA2-426B-8D6F-F356D8DB26AD}"/>
              </a:ext>
            </a:extLst>
          </p:cNvPr>
          <p:cNvSpPr/>
          <p:nvPr/>
        </p:nvSpPr>
        <p:spPr>
          <a:xfrm>
            <a:off x="6739105" y="1640382"/>
            <a:ext cx="2562733" cy="1262163"/>
          </a:xfrm>
          <a:custGeom>
            <a:avLst/>
            <a:gdLst>
              <a:gd name="connsiteX0" fmla="*/ 0 w 1072458"/>
              <a:gd name="connsiteY0" fmla="*/ 178747 h 1545462"/>
              <a:gd name="connsiteX1" fmla="*/ 178747 w 1072458"/>
              <a:gd name="connsiteY1" fmla="*/ 0 h 1545462"/>
              <a:gd name="connsiteX2" fmla="*/ 893711 w 1072458"/>
              <a:gd name="connsiteY2" fmla="*/ 0 h 1545462"/>
              <a:gd name="connsiteX3" fmla="*/ 1072458 w 1072458"/>
              <a:gd name="connsiteY3" fmla="*/ 178747 h 1545462"/>
              <a:gd name="connsiteX4" fmla="*/ 1072458 w 1072458"/>
              <a:gd name="connsiteY4" fmla="*/ 1366715 h 1545462"/>
              <a:gd name="connsiteX5" fmla="*/ 893711 w 1072458"/>
              <a:gd name="connsiteY5" fmla="*/ 1545462 h 1545462"/>
              <a:gd name="connsiteX6" fmla="*/ 178747 w 1072458"/>
              <a:gd name="connsiteY6" fmla="*/ 1545462 h 1545462"/>
              <a:gd name="connsiteX7" fmla="*/ 0 w 1072458"/>
              <a:gd name="connsiteY7" fmla="*/ 1366715 h 1545462"/>
              <a:gd name="connsiteX8" fmla="*/ 0 w 1072458"/>
              <a:gd name="connsiteY8" fmla="*/ 178747 h 154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458" h="1545462">
                <a:moveTo>
                  <a:pt x="0" y="178747"/>
                </a:moveTo>
                <a:cubicBezTo>
                  <a:pt x="0" y="80028"/>
                  <a:pt x="80028" y="0"/>
                  <a:pt x="178747" y="0"/>
                </a:cubicBezTo>
                <a:lnTo>
                  <a:pt x="893711" y="0"/>
                </a:lnTo>
                <a:cubicBezTo>
                  <a:pt x="992430" y="0"/>
                  <a:pt x="1072458" y="80028"/>
                  <a:pt x="1072458" y="178747"/>
                </a:cubicBezTo>
                <a:lnTo>
                  <a:pt x="1072458" y="1366715"/>
                </a:lnTo>
                <a:cubicBezTo>
                  <a:pt x="1072458" y="1465434"/>
                  <a:pt x="992430" y="1545462"/>
                  <a:pt x="893711" y="1545462"/>
                </a:cubicBezTo>
                <a:lnTo>
                  <a:pt x="178747" y="1545462"/>
                </a:lnTo>
                <a:cubicBezTo>
                  <a:pt x="80028" y="1545462"/>
                  <a:pt x="0" y="1465434"/>
                  <a:pt x="0" y="1366715"/>
                </a:cubicBezTo>
                <a:lnTo>
                  <a:pt x="0" y="178747"/>
                </a:lnTo>
                <a:close/>
              </a:path>
            </a:pathLst>
          </a:custGeom>
          <a:solidFill>
            <a:schemeClr val="accent1">
              <a:lumMod val="10000"/>
            </a:schemeClr>
          </a:solidFill>
        </p:spPr>
        <p:style>
          <a:lnRef idx="2">
            <a:schemeClr val="lt1">
              <a:hueOff val="0"/>
              <a:satOff val="0"/>
              <a:lumOff val="0"/>
              <a:alphaOff val="0"/>
            </a:schemeClr>
          </a:lnRef>
          <a:fillRef idx="1">
            <a:scrgbClr r="0" g="0" b="0"/>
          </a:fillRef>
          <a:effectRef idx="0">
            <a:schemeClr val="accent5">
              <a:hueOff val="3257026"/>
              <a:satOff val="11196"/>
              <a:lumOff val="-53726"/>
              <a:alphaOff val="0"/>
            </a:schemeClr>
          </a:effectRef>
          <a:fontRef idx="minor">
            <a:schemeClr val="lt1"/>
          </a:fontRef>
        </p:style>
        <p:txBody>
          <a:bodyPr spcFirstLastPara="0" vert="horz" wrap="square" lIns="105693" tIns="105693" rIns="105693" bIns="105693" numCol="1" spcCol="1270" anchor="ctr" anchorCtr="0">
            <a:noAutofit/>
          </a:bodyPr>
          <a:lstStyle/>
          <a:p>
            <a:pPr algn="ctr" defTabSz="622300">
              <a:lnSpc>
                <a:spcPct val="90000"/>
              </a:lnSpc>
              <a:spcBef>
                <a:spcPct val="0"/>
              </a:spcBef>
              <a:spcAft>
                <a:spcPct val="35000"/>
              </a:spcAft>
            </a:pPr>
            <a:r>
              <a:rPr lang="en-US" sz="1400" dirty="0"/>
              <a:t>Founded the first-ever student-led SU sustainability committee and elected ‘Sustainability Chair’ for Bristol SU</a:t>
            </a:r>
          </a:p>
        </p:txBody>
      </p:sp>
      <p:pic>
        <p:nvPicPr>
          <p:cNvPr id="14" name="Picture 2" descr="Image result for NUS UK logo">
            <a:extLst>
              <a:ext uri="{FF2B5EF4-FFF2-40B4-BE49-F238E27FC236}">
                <a16:creationId xmlns:a16="http://schemas.microsoft.com/office/drawing/2014/main" id="{4D903793-5566-441A-B466-991BB8A1A5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580" b="25021"/>
          <a:stretch/>
        </p:blipFill>
        <p:spPr bwMode="auto">
          <a:xfrm>
            <a:off x="0" y="5648796"/>
            <a:ext cx="2606040" cy="120920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3-eu-west-1.amazonaws.com/nusdigital/image/images/27669/original/amela%20635265.jpg">
            <a:extLst>
              <a:ext uri="{FF2B5EF4-FFF2-40B4-BE49-F238E27FC236}">
                <a16:creationId xmlns:a16="http://schemas.microsoft.com/office/drawing/2014/main" id="{B070176F-E499-41B5-B9AA-2D283D91B85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38446" y="4333876"/>
            <a:ext cx="5104003" cy="21300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027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315chuck hopkins quoteUNESC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70101" y="1203419"/>
            <a:ext cx="7515859" cy="565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mage result for NUS UK logo">
            <a:extLst>
              <a:ext uri="{FF2B5EF4-FFF2-40B4-BE49-F238E27FC236}">
                <a16:creationId xmlns:a16="http://schemas.microsoft.com/office/drawing/2014/main" id="{7020A7F2-D2E6-4A25-AAF5-A60D13C398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580" b="25021"/>
          <a:stretch/>
        </p:blipFill>
        <p:spPr bwMode="auto">
          <a:xfrm>
            <a:off x="0" y="5648796"/>
            <a:ext cx="2606040" cy="120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3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F2C23C-91D3-46D0-9E99-8D1341687D5E}"/>
              </a:ext>
            </a:extLst>
          </p:cNvPr>
          <p:cNvSpPr>
            <a:spLocks noGrp="1"/>
          </p:cNvSpPr>
          <p:nvPr>
            <p:ph idx="1"/>
          </p:nvPr>
        </p:nvSpPr>
        <p:spPr/>
        <p:txBody>
          <a:bodyPr/>
          <a:lstStyle/>
          <a:p>
            <a:pPr marL="342900" indent="-342900">
              <a:buFont typeface="Wingdings" panose="05000000000000000000" pitchFamily="2" charset="2"/>
              <a:buChar char="Ø"/>
            </a:pPr>
            <a:r>
              <a:rPr lang="en-GB" dirty="0"/>
              <a:t>Share with you the </a:t>
            </a:r>
            <a:r>
              <a:rPr lang="en-GB" b="1" dirty="0"/>
              <a:t>interest and demand from students </a:t>
            </a:r>
            <a:r>
              <a:rPr lang="en-GB" dirty="0"/>
              <a:t>to include sustainability in their learning;</a:t>
            </a:r>
          </a:p>
          <a:p>
            <a:pPr marL="342900" indent="-342900">
              <a:buFont typeface="Wingdings" panose="05000000000000000000" pitchFamily="2" charset="2"/>
              <a:buChar char="Ø"/>
            </a:pPr>
            <a:r>
              <a:rPr lang="en-GB" dirty="0"/>
              <a:t>Explain </a:t>
            </a:r>
            <a:r>
              <a:rPr lang="en-GB" b="1" dirty="0"/>
              <a:t>what this demand actually looks like</a:t>
            </a:r>
            <a:r>
              <a:rPr lang="en-GB" dirty="0"/>
              <a:t>;</a:t>
            </a:r>
          </a:p>
          <a:p>
            <a:pPr marL="342900" indent="-342900">
              <a:buFont typeface="Wingdings" panose="05000000000000000000" pitchFamily="2" charset="2"/>
              <a:buChar char="Ø"/>
            </a:pPr>
            <a:r>
              <a:rPr lang="en-GB" dirty="0"/>
              <a:t>Demonstrate </a:t>
            </a:r>
            <a:r>
              <a:rPr lang="en-GB" b="1" dirty="0"/>
              <a:t>how sustainability can embedded</a:t>
            </a:r>
            <a:r>
              <a:rPr lang="en-GB" dirty="0"/>
              <a:t> across student learning;</a:t>
            </a:r>
          </a:p>
          <a:p>
            <a:pPr marL="342900" indent="-342900">
              <a:buFont typeface="Wingdings" panose="05000000000000000000" pitchFamily="2" charset="2"/>
              <a:buChar char="Ø"/>
            </a:pPr>
            <a:r>
              <a:rPr lang="en-GB" dirty="0"/>
              <a:t>And discuss </a:t>
            </a:r>
            <a:r>
              <a:rPr lang="en-GB" b="1" dirty="0"/>
              <a:t>why this matters </a:t>
            </a:r>
            <a:r>
              <a:rPr lang="en-GB" dirty="0"/>
              <a:t>for students, our universities, and wider society. </a:t>
            </a:r>
          </a:p>
        </p:txBody>
      </p:sp>
      <p:sp>
        <p:nvSpPr>
          <p:cNvPr id="3" name="Title 2">
            <a:extLst>
              <a:ext uri="{FF2B5EF4-FFF2-40B4-BE49-F238E27FC236}">
                <a16:creationId xmlns:a16="http://schemas.microsoft.com/office/drawing/2014/main" id="{5F2FB157-B3CA-4BA9-AAD8-75FBE4095288}"/>
              </a:ext>
            </a:extLst>
          </p:cNvPr>
          <p:cNvSpPr>
            <a:spLocks noGrp="1"/>
          </p:cNvSpPr>
          <p:nvPr>
            <p:ph type="title"/>
          </p:nvPr>
        </p:nvSpPr>
        <p:spPr>
          <a:xfrm>
            <a:off x="1125581" y="461135"/>
            <a:ext cx="10217331" cy="1036925"/>
          </a:xfrm>
        </p:spPr>
        <p:txBody>
          <a:bodyPr/>
          <a:lstStyle/>
          <a:p>
            <a:r>
              <a:rPr lang="en-GB" dirty="0"/>
              <a:t>Aims for today</a:t>
            </a:r>
          </a:p>
        </p:txBody>
      </p:sp>
      <p:pic>
        <p:nvPicPr>
          <p:cNvPr id="2050" name="Picture 2" descr="Image result for NUS UK logo">
            <a:extLst>
              <a:ext uri="{FF2B5EF4-FFF2-40B4-BE49-F238E27FC236}">
                <a16:creationId xmlns:a16="http://schemas.microsoft.com/office/drawing/2014/main" id="{8CD2207E-F29D-4813-A4A2-B55EB94C0A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580" b="25021"/>
          <a:stretch/>
        </p:blipFill>
        <p:spPr bwMode="auto">
          <a:xfrm>
            <a:off x="0" y="5648796"/>
            <a:ext cx="2606040" cy="120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295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178209" y="1016625"/>
            <a:ext cx="7835581" cy="589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 result for NUS UK logo">
            <a:extLst>
              <a:ext uri="{FF2B5EF4-FFF2-40B4-BE49-F238E27FC236}">
                <a16:creationId xmlns:a16="http://schemas.microsoft.com/office/drawing/2014/main" id="{555B81AF-4B32-4A84-AE3B-DB029FEE6F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580" b="25021"/>
          <a:stretch/>
        </p:blipFill>
        <p:spPr bwMode="auto">
          <a:xfrm>
            <a:off x="0" y="5648796"/>
            <a:ext cx="2606040" cy="120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557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2065338" y="549276"/>
            <a:ext cx="7988300" cy="1008063"/>
          </a:xfrm>
        </p:spPr>
        <p:txBody>
          <a:bodyPr/>
          <a:lstStyle/>
          <a:p>
            <a:endParaRPr lang="en-US" altLang="en-US"/>
          </a:p>
        </p:txBody>
      </p:sp>
      <p:sp>
        <p:nvSpPr>
          <p:cNvPr id="4099" name="Subtitle 2"/>
          <p:cNvSpPr>
            <a:spLocks noGrp="1"/>
          </p:cNvSpPr>
          <p:nvPr>
            <p:ph type="subTitle" idx="1"/>
          </p:nvPr>
        </p:nvSpPr>
        <p:spPr>
          <a:xfrm>
            <a:off x="2063751" y="1773238"/>
            <a:ext cx="7993063" cy="647700"/>
          </a:xfrm>
        </p:spPr>
        <p:txBody>
          <a:bodyPr/>
          <a:lstStyle/>
          <a:p>
            <a:endParaRPr lang="en-US" altLang="en-US"/>
          </a:p>
        </p:txBody>
      </p:sp>
      <p:pic>
        <p:nvPicPr>
          <p:cNvPr id="4100" name="Picture 1" descr="NEW Brand PPT divider heading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itle Placeholder 1"/>
          <p:cNvSpPr txBox="1">
            <a:spLocks/>
          </p:cNvSpPr>
          <p:nvPr/>
        </p:nvSpPr>
        <p:spPr bwMode="auto">
          <a:xfrm>
            <a:off x="204281" y="1361872"/>
            <a:ext cx="10087583" cy="417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5pPr>
            <a:lvl6pPr marL="2514600" indent="-228600" fontAlgn="base">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6pPr>
            <a:lvl7pPr marL="2971800" indent="-228600" fontAlgn="base">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7pPr>
            <a:lvl8pPr marL="3429000" indent="-228600" fontAlgn="base">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8pPr>
            <a:lvl9pPr marL="3886200" indent="-228600" fontAlgn="base">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GB" altLang="en-US" sz="4000" dirty="0">
                <a:solidFill>
                  <a:schemeClr val="bg1"/>
                </a:solidFill>
              </a:rPr>
              <a:t>Thank you!</a:t>
            </a:r>
          </a:p>
          <a:p>
            <a:pPr>
              <a:spcBef>
                <a:spcPct val="0"/>
              </a:spcBef>
              <a:buFontTx/>
              <a:buNone/>
            </a:pPr>
            <a:endParaRPr lang="en-GB" altLang="en-US" sz="4000" dirty="0">
              <a:solidFill>
                <a:schemeClr val="bg1"/>
              </a:solidFill>
            </a:endParaRPr>
          </a:p>
          <a:p>
            <a:pPr>
              <a:spcBef>
                <a:spcPct val="0"/>
              </a:spcBef>
              <a:buFontTx/>
              <a:buNone/>
            </a:pPr>
            <a:r>
              <a:rPr lang="en-GB" altLang="en-US" sz="4000" dirty="0">
                <a:solidFill>
                  <a:schemeClr val="bg1"/>
                </a:solidFill>
              </a:rPr>
              <a:t>To keep in touch:</a:t>
            </a:r>
          </a:p>
          <a:p>
            <a:pPr>
              <a:spcBef>
                <a:spcPct val="0"/>
              </a:spcBef>
              <a:buFontTx/>
              <a:buNone/>
            </a:pPr>
            <a:endParaRPr lang="en-GB" altLang="en-US" sz="2400" dirty="0">
              <a:solidFill>
                <a:schemeClr val="bg1"/>
              </a:solidFill>
            </a:endParaRPr>
          </a:p>
          <a:p>
            <a:pPr>
              <a:spcBef>
                <a:spcPct val="0"/>
              </a:spcBef>
              <a:buFontTx/>
              <a:buNone/>
            </a:pPr>
            <a:r>
              <a:rPr lang="en-GB" altLang="en-US" sz="2400" dirty="0">
                <a:solidFill>
                  <a:schemeClr val="bg1"/>
                </a:solidFill>
              </a:rPr>
              <a:t>www.sos-uk.org </a:t>
            </a:r>
          </a:p>
          <a:p>
            <a:pPr>
              <a:spcBef>
                <a:spcPct val="0"/>
              </a:spcBef>
              <a:buFontTx/>
              <a:buNone/>
            </a:pPr>
            <a:r>
              <a:rPr lang="en-GB" altLang="en-US" sz="2400" dirty="0">
                <a:solidFill>
                  <a:schemeClr val="bg1"/>
                </a:solidFill>
              </a:rPr>
              <a:t>@</a:t>
            </a:r>
            <a:r>
              <a:rPr lang="en-GB" altLang="en-US" sz="2400" dirty="0" err="1">
                <a:solidFill>
                  <a:schemeClr val="bg1"/>
                </a:solidFill>
              </a:rPr>
              <a:t>sosuk_charity</a:t>
            </a:r>
            <a:endParaRPr lang="en-GB" altLang="en-US" sz="2400" dirty="0">
              <a:solidFill>
                <a:schemeClr val="bg1"/>
              </a:solidFill>
            </a:endParaRPr>
          </a:p>
          <a:p>
            <a:pPr>
              <a:spcBef>
                <a:spcPct val="0"/>
              </a:spcBef>
              <a:buFontTx/>
              <a:buNone/>
            </a:pPr>
            <a:endParaRPr lang="en-GB" altLang="en-US" sz="2400" dirty="0">
              <a:solidFill>
                <a:schemeClr val="bg1"/>
              </a:solidFill>
            </a:endParaRPr>
          </a:p>
          <a:p>
            <a:pPr>
              <a:spcBef>
                <a:spcPct val="0"/>
              </a:spcBef>
              <a:buFontTx/>
              <a:buNone/>
            </a:pPr>
            <a:r>
              <a:rPr lang="en-GB" altLang="en-US" sz="2400" dirty="0">
                <a:solidFill>
                  <a:schemeClr val="bg1"/>
                </a:solidFill>
                <a:hlinkClick r:id="rId4">
                  <a:extLst>
                    <a:ext uri="{A12FA001-AC4F-418D-AE19-62706E023703}">
                      <ahyp:hlinkClr xmlns:ahyp="http://schemas.microsoft.com/office/drawing/2018/hyperlinkcolor" xmlns="" val="tx"/>
                    </a:ext>
                  </a:extLst>
                </a:hlinkClick>
              </a:rPr>
              <a:t>Quinn.Runkle@sos-uk.org</a:t>
            </a:r>
            <a:endParaRPr lang="en-GB" altLang="en-US" sz="2400" dirty="0">
              <a:solidFill>
                <a:schemeClr val="bg1"/>
              </a:solidFill>
            </a:endParaRPr>
          </a:p>
          <a:p>
            <a:pPr>
              <a:spcBef>
                <a:spcPct val="0"/>
              </a:spcBef>
              <a:buFontTx/>
              <a:buNone/>
            </a:pPr>
            <a:r>
              <a:rPr lang="en-GB" altLang="en-US" sz="2400" dirty="0">
                <a:solidFill>
                  <a:schemeClr val="bg1"/>
                </a:solidFill>
              </a:rPr>
              <a:t>@</a:t>
            </a:r>
            <a:r>
              <a:rPr lang="en-GB" altLang="en-US" sz="2400" dirty="0" err="1">
                <a:solidFill>
                  <a:schemeClr val="bg1"/>
                </a:solidFill>
              </a:rPr>
              <a:t>quinn_runkle</a:t>
            </a:r>
            <a:r>
              <a:rPr lang="en-GB" altLang="en-US" sz="2400" dirty="0">
                <a:solidFill>
                  <a:schemeClr val="bg1"/>
                </a:solidFill>
              </a:rPr>
              <a:t> </a:t>
            </a:r>
          </a:p>
        </p:txBody>
      </p:sp>
      <p:pic>
        <p:nvPicPr>
          <p:cNvPr id="5" name="Picture 4" descr="A picture containing clock, object&#10;&#10;Description generated with very high confidence">
            <a:extLst>
              <a:ext uri="{FF2B5EF4-FFF2-40B4-BE49-F238E27FC236}">
                <a16:creationId xmlns:a16="http://schemas.microsoft.com/office/drawing/2014/main" id="{BD6CC8A7-60C2-4C2F-9740-51DA5D3644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2852" y="304729"/>
            <a:ext cx="3447619" cy="1057143"/>
          </a:xfrm>
          <a:prstGeom prst="rect">
            <a:avLst/>
          </a:prstGeom>
        </p:spPr>
      </p:pic>
      <p:pic>
        <p:nvPicPr>
          <p:cNvPr id="8" name="Picture 7" descr="Image result for NUS UK logo">
            <a:extLst>
              <a:ext uri="{FF2B5EF4-FFF2-40B4-BE49-F238E27FC236}">
                <a16:creationId xmlns:a16="http://schemas.microsoft.com/office/drawing/2014/main" id="{FF795387-2C17-4D28-BF74-22D6D4CC475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8580" b="25021"/>
          <a:stretch/>
        </p:blipFill>
        <p:spPr bwMode="auto">
          <a:xfrm>
            <a:off x="9381679" y="5539370"/>
            <a:ext cx="2606040" cy="120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90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students want?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0747718"/>
              </p:ext>
            </p:extLst>
          </p:nvPr>
        </p:nvGraphicFramePr>
        <p:xfrm>
          <a:off x="794425" y="1873263"/>
          <a:ext cx="10603149" cy="3111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D4622A12-0C72-4D48-BB7B-726EC2D25D8E}"/>
              </a:ext>
            </a:extLst>
          </p:cNvPr>
          <p:cNvSpPr/>
          <p:nvPr/>
        </p:nvSpPr>
        <p:spPr>
          <a:xfrm>
            <a:off x="2712720" y="5319646"/>
            <a:ext cx="6431280" cy="1077218"/>
          </a:xfrm>
          <a:prstGeom prst="rect">
            <a:avLst/>
          </a:prstGeom>
        </p:spPr>
        <p:txBody>
          <a:bodyPr wrap="square">
            <a:spAutoFit/>
          </a:bodyPr>
          <a:lstStyle/>
          <a:p>
            <a:r>
              <a:rPr lang="en-GB" sz="1600" i="1" dirty="0"/>
              <a:t>c70,000 student respondents over the last 10 years</a:t>
            </a:r>
          </a:p>
          <a:p>
            <a:endParaRPr lang="en-GB" sz="1600" i="1" dirty="0"/>
          </a:p>
          <a:p>
            <a:r>
              <a:rPr lang="en-GB" sz="1600" i="1" dirty="0"/>
              <a:t>https://sustainability.nus.org.uk/our-research/our-research/skills-and-sustainable-development</a:t>
            </a:r>
          </a:p>
        </p:txBody>
      </p:sp>
      <p:pic>
        <p:nvPicPr>
          <p:cNvPr id="6" name="Picture 2" descr="Image result for NUS UK logo">
            <a:extLst>
              <a:ext uri="{FF2B5EF4-FFF2-40B4-BE49-F238E27FC236}">
                <a16:creationId xmlns:a16="http://schemas.microsoft.com/office/drawing/2014/main" id="{A096D94D-2BBA-4D24-814A-489EF74C98C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8580" b="25021"/>
          <a:stretch/>
        </p:blipFill>
        <p:spPr bwMode="auto">
          <a:xfrm>
            <a:off x="0" y="5648796"/>
            <a:ext cx="2606040" cy="120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0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CE5BA-C8D6-46F0-985D-E12720722D1C}"/>
              </a:ext>
            </a:extLst>
          </p:cNvPr>
          <p:cNvSpPr>
            <a:spLocks noGrp="1"/>
          </p:cNvSpPr>
          <p:nvPr>
            <p:ph type="title"/>
          </p:nvPr>
        </p:nvSpPr>
        <p:spPr/>
        <p:txBody>
          <a:bodyPr>
            <a:normAutofit/>
          </a:bodyPr>
          <a:lstStyle/>
          <a:p>
            <a:r>
              <a:rPr lang="en-US" dirty="0"/>
              <a:t>Students around the world express their concern about climate change</a:t>
            </a:r>
            <a:endParaRPr lang="en-GB" dirty="0"/>
          </a:p>
        </p:txBody>
      </p:sp>
      <p:sp>
        <p:nvSpPr>
          <p:cNvPr id="14" name="TextBox 5">
            <a:extLst>
              <a:ext uri="{FF2B5EF4-FFF2-40B4-BE49-F238E27FC236}">
                <a16:creationId xmlns:a16="http://schemas.microsoft.com/office/drawing/2014/main" id="{607DC26D-6010-493E-ABED-C79B4CF224C1}"/>
              </a:ext>
            </a:extLst>
          </p:cNvPr>
          <p:cNvSpPr txBox="1">
            <a:spLocks noChangeArrowheads="1"/>
          </p:cNvSpPr>
          <p:nvPr/>
        </p:nvSpPr>
        <p:spPr bwMode="auto">
          <a:xfrm>
            <a:off x="2927643" y="6270900"/>
            <a:ext cx="7426947" cy="461665"/>
          </a:xfrm>
          <a:prstGeom prst="rect">
            <a:avLst/>
          </a:prstGeom>
          <a:noFill/>
          <a:ln w="9525">
            <a:noFill/>
            <a:miter lim="800000"/>
            <a:headEnd/>
            <a:tailEnd/>
          </a:ln>
        </p:spPr>
        <p:txBody>
          <a:bodyPr wrap="square">
            <a:spAutoFit/>
          </a:bodyPr>
          <a:lstStyle/>
          <a:p>
            <a:r>
              <a:rPr lang="en-GB" sz="800" b="1" dirty="0">
                <a:latin typeface="+mj-lt"/>
              </a:rPr>
              <a:t>Q. How concerned, if at all, are you about climate change? </a:t>
            </a:r>
            <a:r>
              <a:rPr lang="en-GB" sz="800" dirty="0">
                <a:latin typeface="+mj-lt"/>
              </a:rPr>
              <a:t>[Responses shown for very or fairly concerned] </a:t>
            </a:r>
          </a:p>
          <a:p>
            <a:r>
              <a:rPr lang="en-GB" sz="800" dirty="0">
                <a:latin typeface="+mj-lt"/>
              </a:rPr>
              <a:t> * Statistically significant change over the previous quarter (at the 95% confidence level)</a:t>
            </a:r>
          </a:p>
          <a:p>
            <a:r>
              <a:rPr lang="en-GB" sz="800" dirty="0">
                <a:latin typeface="+mj-lt"/>
              </a:rPr>
              <a:t>Base : In brackets Balance: No response or not concerned</a:t>
            </a:r>
          </a:p>
        </p:txBody>
      </p:sp>
      <p:graphicFrame>
        <p:nvGraphicFramePr>
          <p:cNvPr id="15" name="Chart 14">
            <a:extLst>
              <a:ext uri="{FF2B5EF4-FFF2-40B4-BE49-F238E27FC236}">
                <a16:creationId xmlns:a16="http://schemas.microsoft.com/office/drawing/2014/main" id="{A2E60FC3-D088-4678-A9B3-CA069432760C}"/>
              </a:ext>
            </a:extLst>
          </p:cNvPr>
          <p:cNvGraphicFramePr/>
          <p:nvPr>
            <p:extLst>
              <p:ext uri="{D42A27DB-BD31-4B8C-83A1-F6EECF244321}">
                <p14:modId xmlns:p14="http://schemas.microsoft.com/office/powerpoint/2010/main" val="3946355966"/>
              </p:ext>
            </p:extLst>
          </p:nvPr>
        </p:nvGraphicFramePr>
        <p:xfrm>
          <a:off x="1905082" y="1728319"/>
          <a:ext cx="4937978" cy="3944335"/>
        </p:xfrm>
        <a:graphic>
          <a:graphicData uri="http://schemas.openxmlformats.org/drawingml/2006/chart">
            <c:chart xmlns:c="http://schemas.openxmlformats.org/drawingml/2006/chart" xmlns:r="http://schemas.openxmlformats.org/officeDocument/2006/relationships" r:id="rId2"/>
          </a:graphicData>
        </a:graphic>
      </p:graphicFrame>
      <p:grpSp>
        <p:nvGrpSpPr>
          <p:cNvPr id="16" name="Group 15">
            <a:extLst>
              <a:ext uri="{FF2B5EF4-FFF2-40B4-BE49-F238E27FC236}">
                <a16:creationId xmlns:a16="http://schemas.microsoft.com/office/drawing/2014/main" id="{B6CC1256-8A7D-4DA7-9F6F-ECD85FE738DF}"/>
              </a:ext>
            </a:extLst>
          </p:cNvPr>
          <p:cNvGrpSpPr/>
          <p:nvPr/>
        </p:nvGrpSpPr>
        <p:grpSpPr>
          <a:xfrm>
            <a:off x="6922412" y="1485273"/>
            <a:ext cx="3960440" cy="4896544"/>
            <a:chOff x="-86269" y="1124744"/>
            <a:chExt cx="5771703" cy="3348372"/>
          </a:xfrm>
        </p:grpSpPr>
        <p:sp>
          <p:nvSpPr>
            <p:cNvPr id="17" name="TextBox 16">
              <a:extLst>
                <a:ext uri="{FF2B5EF4-FFF2-40B4-BE49-F238E27FC236}">
                  <a16:creationId xmlns:a16="http://schemas.microsoft.com/office/drawing/2014/main" id="{225FF1B9-3865-405E-9986-8DBAF86B72A0}"/>
                </a:ext>
              </a:extLst>
            </p:cNvPr>
            <p:cNvSpPr txBox="1"/>
            <p:nvPr/>
          </p:nvSpPr>
          <p:spPr>
            <a:xfrm>
              <a:off x="100646" y="3429000"/>
              <a:ext cx="2760200" cy="378837"/>
            </a:xfrm>
            <a:prstGeom prst="rect">
              <a:avLst/>
            </a:prstGeom>
            <a:noFill/>
          </p:spPr>
          <p:txBody>
            <a:bodyPr wrap="square" rtlCol="0">
              <a:spAutoFit/>
            </a:bodyPr>
            <a:lstStyle/>
            <a:p>
              <a:pPr algn="r" fontAlgn="base">
                <a:spcBef>
                  <a:spcPct val="0"/>
                </a:spcBef>
                <a:spcAft>
                  <a:spcPct val="0"/>
                </a:spcAft>
                <a:defRPr/>
              </a:pPr>
              <a:r>
                <a:rPr lang="en-GB" sz="1000" dirty="0">
                  <a:solidFill>
                    <a:srgbClr val="0F677F"/>
                  </a:solidFill>
                  <a:latin typeface="Verdana"/>
                  <a:ea typeface="MS PGothic" pitchFamily="34" charset="-128"/>
                </a:rPr>
                <a:t>Climate change will negatively affect me and my lifestyle</a:t>
              </a:r>
            </a:p>
          </p:txBody>
        </p:sp>
        <p:graphicFrame>
          <p:nvGraphicFramePr>
            <p:cNvPr id="18" name="Chart 17">
              <a:extLst>
                <a:ext uri="{FF2B5EF4-FFF2-40B4-BE49-F238E27FC236}">
                  <a16:creationId xmlns:a16="http://schemas.microsoft.com/office/drawing/2014/main" id="{3467B2BA-41CE-407D-91B0-112AF627DE6D}"/>
                </a:ext>
              </a:extLst>
            </p:cNvPr>
            <p:cNvGraphicFramePr/>
            <p:nvPr>
              <p:extLst/>
            </p:nvPr>
          </p:nvGraphicFramePr>
          <p:xfrm>
            <a:off x="2758047" y="1124744"/>
            <a:ext cx="2927387" cy="3348372"/>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45C8059E-6BE8-4B91-875C-E6E5630010EA}"/>
                </a:ext>
              </a:extLst>
            </p:cNvPr>
            <p:cNvSpPr txBox="1"/>
            <p:nvPr/>
          </p:nvSpPr>
          <p:spPr>
            <a:xfrm>
              <a:off x="93752" y="2292841"/>
              <a:ext cx="2767096" cy="273605"/>
            </a:xfrm>
            <a:prstGeom prst="rect">
              <a:avLst/>
            </a:prstGeom>
            <a:noFill/>
          </p:spPr>
          <p:txBody>
            <a:bodyPr wrap="square" rtlCol="0">
              <a:spAutoFit/>
            </a:bodyPr>
            <a:lstStyle/>
            <a:p>
              <a:pPr algn="r" fontAlgn="base">
                <a:spcBef>
                  <a:spcPct val="0"/>
                </a:spcBef>
                <a:spcAft>
                  <a:spcPct val="0"/>
                </a:spcAft>
                <a:defRPr/>
              </a:pPr>
              <a:r>
                <a:rPr lang="en-GB" sz="1000" dirty="0">
                  <a:solidFill>
                    <a:srgbClr val="0F677F"/>
                  </a:solidFill>
                  <a:latin typeface="Verdana"/>
                  <a:ea typeface="MS PGothic" pitchFamily="34" charset="-128"/>
                </a:rPr>
                <a:t>I am concerned about the effects of climate change</a:t>
              </a:r>
            </a:p>
          </p:txBody>
        </p:sp>
        <p:sp>
          <p:nvSpPr>
            <p:cNvPr id="20" name="Rectangle 19">
              <a:extLst>
                <a:ext uri="{FF2B5EF4-FFF2-40B4-BE49-F238E27FC236}">
                  <a16:creationId xmlns:a16="http://schemas.microsoft.com/office/drawing/2014/main" id="{8C0E9FCF-67B6-44B6-B84B-495BCE1914BF}"/>
                </a:ext>
              </a:extLst>
            </p:cNvPr>
            <p:cNvSpPr/>
            <p:nvPr/>
          </p:nvSpPr>
          <p:spPr>
            <a:xfrm>
              <a:off x="484582" y="1695235"/>
              <a:ext cx="2376264" cy="589301"/>
            </a:xfrm>
            <a:prstGeom prst="rect">
              <a:avLst/>
            </a:prstGeom>
            <a:noFill/>
          </p:spPr>
          <p:txBody>
            <a:bodyPr wrap="square" rtlCol="0">
              <a:spAutoFit/>
            </a:bodyPr>
            <a:lstStyle/>
            <a:p>
              <a:pPr algn="r" fontAlgn="base">
                <a:spcBef>
                  <a:spcPct val="0"/>
                </a:spcBef>
                <a:spcAft>
                  <a:spcPct val="0"/>
                </a:spcAft>
                <a:defRPr/>
              </a:pPr>
              <a:r>
                <a:rPr lang="en-GB" sz="1000" dirty="0">
                  <a:solidFill>
                    <a:srgbClr val="0F677F"/>
                  </a:solidFill>
                  <a:latin typeface="Verdana"/>
                  <a:ea typeface="MS PGothic" pitchFamily="34" charset="-128"/>
                </a:rPr>
                <a:t>Governments from across the world should do whatever it takes to address climate change</a:t>
              </a:r>
            </a:p>
          </p:txBody>
        </p:sp>
        <p:sp>
          <p:nvSpPr>
            <p:cNvPr id="21" name="Rectangle 20">
              <a:extLst>
                <a:ext uri="{FF2B5EF4-FFF2-40B4-BE49-F238E27FC236}">
                  <a16:creationId xmlns:a16="http://schemas.microsoft.com/office/drawing/2014/main" id="{01593D8F-426F-4FE8-B682-00B5C52C349C}"/>
                </a:ext>
              </a:extLst>
            </p:cNvPr>
            <p:cNvSpPr/>
            <p:nvPr/>
          </p:nvSpPr>
          <p:spPr>
            <a:xfrm>
              <a:off x="-86269" y="2835517"/>
              <a:ext cx="3002084" cy="484069"/>
            </a:xfrm>
            <a:prstGeom prst="rect">
              <a:avLst/>
            </a:prstGeom>
            <a:noFill/>
          </p:spPr>
          <p:txBody>
            <a:bodyPr wrap="square" rtlCol="0">
              <a:spAutoFit/>
            </a:bodyPr>
            <a:lstStyle/>
            <a:p>
              <a:pPr algn="r" fontAlgn="base">
                <a:spcBef>
                  <a:spcPct val="0"/>
                </a:spcBef>
                <a:spcAft>
                  <a:spcPct val="0"/>
                </a:spcAft>
                <a:defRPr/>
              </a:pPr>
              <a:r>
                <a:rPr lang="en-GB" sz="1000" dirty="0">
                  <a:solidFill>
                    <a:srgbClr val="0F677F"/>
                  </a:solidFill>
                  <a:latin typeface="Verdana"/>
                  <a:ea typeface="MS PGothic" pitchFamily="34" charset="-128"/>
                </a:rPr>
                <a:t>I would vote for a Government that increased action to tackle climate change</a:t>
              </a:r>
            </a:p>
          </p:txBody>
        </p:sp>
      </p:grpSp>
      <p:cxnSp>
        <p:nvCxnSpPr>
          <p:cNvPr id="22" name="Straight Connector 21">
            <a:extLst>
              <a:ext uri="{FF2B5EF4-FFF2-40B4-BE49-F238E27FC236}">
                <a16:creationId xmlns:a16="http://schemas.microsoft.com/office/drawing/2014/main" id="{73BF1D87-1023-4F74-98BA-1493F3EE5CE3}"/>
              </a:ext>
            </a:extLst>
          </p:cNvPr>
          <p:cNvCxnSpPr>
            <a:cxnSpLocks/>
          </p:cNvCxnSpPr>
          <p:nvPr/>
        </p:nvCxnSpPr>
        <p:spPr bwMode="auto">
          <a:xfrm flipV="1">
            <a:off x="6922412" y="1556792"/>
            <a:ext cx="48906" cy="4698864"/>
          </a:xfrm>
          <a:prstGeom prst="line">
            <a:avLst/>
          </a:prstGeom>
          <a:solidFill>
            <a:schemeClr val="accent1"/>
          </a:solidFill>
          <a:ln w="19050" cap="flat" cmpd="sng" algn="ctr">
            <a:solidFill>
              <a:schemeClr val="bg2">
                <a:lumMod val="50000"/>
              </a:schemeClr>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6" name="Parallelogram 25">
            <a:extLst>
              <a:ext uri="{FF2B5EF4-FFF2-40B4-BE49-F238E27FC236}">
                <a16:creationId xmlns:a16="http://schemas.microsoft.com/office/drawing/2014/main" id="{8FBE6A24-2B9F-4D7D-AB6C-20C5E0E2CBB9}"/>
              </a:ext>
            </a:extLst>
          </p:cNvPr>
          <p:cNvSpPr/>
          <p:nvPr/>
        </p:nvSpPr>
        <p:spPr bwMode="auto">
          <a:xfrm>
            <a:off x="1775520" y="1576102"/>
            <a:ext cx="1944216" cy="360040"/>
          </a:xfrm>
          <a:prstGeom prst="parallelogram">
            <a:avLst>
              <a:gd name="adj" fmla="val 22354"/>
            </a:avLst>
          </a:prstGeom>
          <a:solidFill>
            <a:srgbClr val="84BD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dirty="0">
                <a:solidFill>
                  <a:schemeClr val="bg1"/>
                </a:solidFill>
                <a:latin typeface="Verdana" charset="0"/>
                <a:ea typeface="ＭＳ Ｐゴシック" charset="0"/>
                <a:cs typeface="ＭＳ Ｐゴシック" charset="0"/>
              </a:rPr>
              <a:t>UK</a:t>
            </a:r>
            <a:endParaRPr lang="en-GB" sz="1600" dirty="0">
              <a:solidFill>
                <a:schemeClr val="bg1"/>
              </a:solidFill>
              <a:latin typeface="Verdana" charset="0"/>
              <a:ea typeface="ＭＳ Ｐゴシック" charset="0"/>
              <a:cs typeface="ＭＳ Ｐゴシック" charset="0"/>
            </a:endParaRPr>
          </a:p>
        </p:txBody>
      </p:sp>
      <p:sp>
        <p:nvSpPr>
          <p:cNvPr id="27" name="Parallelogram 26">
            <a:extLst>
              <a:ext uri="{FF2B5EF4-FFF2-40B4-BE49-F238E27FC236}">
                <a16:creationId xmlns:a16="http://schemas.microsoft.com/office/drawing/2014/main" id="{D29ECA1C-A12D-412B-8681-2F6D17E4BBDD}"/>
              </a:ext>
            </a:extLst>
          </p:cNvPr>
          <p:cNvSpPr/>
          <p:nvPr/>
        </p:nvSpPr>
        <p:spPr bwMode="auto">
          <a:xfrm>
            <a:off x="8576364" y="1576102"/>
            <a:ext cx="1944216" cy="360040"/>
          </a:xfrm>
          <a:prstGeom prst="parallelogram">
            <a:avLst>
              <a:gd name="adj" fmla="val 25000"/>
            </a:avLst>
          </a:prstGeom>
          <a:solidFill>
            <a:srgbClr val="E1009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dirty="0">
                <a:solidFill>
                  <a:schemeClr val="bg1"/>
                </a:solidFill>
                <a:latin typeface="Verdana" charset="0"/>
                <a:ea typeface="ＭＳ Ｐゴシック" charset="0"/>
                <a:cs typeface="ＭＳ Ｐゴシック" charset="0"/>
              </a:rPr>
              <a:t>International</a:t>
            </a:r>
            <a:endParaRPr lang="en-GB" sz="1600" dirty="0">
              <a:solidFill>
                <a:schemeClr val="bg1"/>
              </a:solidFill>
              <a:latin typeface="Verdana" charset="0"/>
              <a:ea typeface="ＭＳ Ｐゴシック" charset="0"/>
              <a:cs typeface="ＭＳ Ｐゴシック" charset="0"/>
            </a:endParaRPr>
          </a:p>
        </p:txBody>
      </p:sp>
      <p:pic>
        <p:nvPicPr>
          <p:cNvPr id="23" name="Picture 2" descr="Image result for NUS UK logo">
            <a:extLst>
              <a:ext uri="{FF2B5EF4-FFF2-40B4-BE49-F238E27FC236}">
                <a16:creationId xmlns:a16="http://schemas.microsoft.com/office/drawing/2014/main" id="{7877624F-2729-4963-9561-939D567ED8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580" b="25021"/>
          <a:stretch/>
        </p:blipFill>
        <p:spPr bwMode="auto">
          <a:xfrm>
            <a:off x="0" y="5648796"/>
            <a:ext cx="2606040" cy="120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106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BFC7A8-72C9-4A55-BCC5-7914CFFE5590}"/>
              </a:ext>
            </a:extLst>
          </p:cNvPr>
          <p:cNvSpPr>
            <a:spLocks noGrp="1"/>
          </p:cNvSpPr>
          <p:nvPr>
            <p:ph type="title"/>
          </p:nvPr>
        </p:nvSpPr>
        <p:spPr>
          <a:xfrm>
            <a:off x="1125581" y="461136"/>
            <a:ext cx="10217331" cy="1057114"/>
          </a:xfrm>
        </p:spPr>
        <p:txBody>
          <a:bodyPr/>
          <a:lstStyle/>
          <a:p>
            <a:r>
              <a:rPr lang="en-GB"/>
              <a:t>Urgency of the climate crisis </a:t>
            </a:r>
            <a:endParaRPr lang="en-GB" dirty="0"/>
          </a:p>
        </p:txBody>
      </p:sp>
      <p:pic>
        <p:nvPicPr>
          <p:cNvPr id="4" name="Picture 2" descr="Image result for ipcc climate change report">
            <a:extLst>
              <a:ext uri="{FF2B5EF4-FFF2-40B4-BE49-F238E27FC236}">
                <a16:creationId xmlns:a16="http://schemas.microsoft.com/office/drawing/2014/main" id="{F5826CC3-0FC0-4F9D-A024-D9EFCFF962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09223">
            <a:off x="17680" y="2071490"/>
            <a:ext cx="5212076" cy="67413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chool strikes for climate">
            <a:extLst>
              <a:ext uri="{FF2B5EF4-FFF2-40B4-BE49-F238E27FC236}">
                <a16:creationId xmlns:a16="http://schemas.microsoft.com/office/drawing/2014/main" id="{52EBBFE1-FAB0-41CD-A842-65A3185512F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96841" y="1787549"/>
            <a:ext cx="6711314" cy="37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20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9D75970-C789-43EF-9205-0D9C54F48F68}"/>
              </a:ext>
            </a:extLst>
          </p:cNvPr>
          <p:cNvPicPr>
            <a:picLocks noGrp="1" noChangeAspect="1"/>
          </p:cNvPicPr>
          <p:nvPr>
            <p:ph idx="1"/>
          </p:nvPr>
        </p:nvPicPr>
        <p:blipFill>
          <a:blip r:embed="rId2"/>
          <a:stretch>
            <a:fillRect/>
          </a:stretch>
        </p:blipFill>
        <p:spPr>
          <a:xfrm>
            <a:off x="1281416" y="1585157"/>
            <a:ext cx="10043588" cy="4066613"/>
          </a:xfrm>
          <a:prstGeom prst="rect">
            <a:avLst/>
          </a:prstGeom>
        </p:spPr>
      </p:pic>
      <p:sp>
        <p:nvSpPr>
          <p:cNvPr id="3" name="Title 2">
            <a:extLst>
              <a:ext uri="{FF2B5EF4-FFF2-40B4-BE49-F238E27FC236}">
                <a16:creationId xmlns:a16="http://schemas.microsoft.com/office/drawing/2014/main" id="{9DABF6D0-DC60-4575-8E47-D730B7CF2F94}"/>
              </a:ext>
            </a:extLst>
          </p:cNvPr>
          <p:cNvSpPr>
            <a:spLocks noGrp="1"/>
          </p:cNvSpPr>
          <p:nvPr>
            <p:ph type="title"/>
          </p:nvPr>
        </p:nvSpPr>
        <p:spPr/>
        <p:txBody>
          <a:bodyPr>
            <a:normAutofit fontScale="90000"/>
          </a:bodyPr>
          <a:lstStyle/>
          <a:p>
            <a:r>
              <a:rPr lang="en-GB" dirty="0"/>
              <a:t>To what extent are students experiencing teaching and learning on sustainability skills and knowledge in higher education?</a:t>
            </a:r>
          </a:p>
        </p:txBody>
      </p:sp>
      <p:pic>
        <p:nvPicPr>
          <p:cNvPr id="5" name="Picture 2" descr="Image result for NUS UK logo">
            <a:extLst>
              <a:ext uri="{FF2B5EF4-FFF2-40B4-BE49-F238E27FC236}">
                <a16:creationId xmlns:a16="http://schemas.microsoft.com/office/drawing/2014/main" id="{56420831-0821-4B51-95E9-A743458C75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580" b="25021"/>
          <a:stretch/>
        </p:blipFill>
        <p:spPr bwMode="auto">
          <a:xfrm>
            <a:off x="0" y="5648796"/>
            <a:ext cx="2606040" cy="120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668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8FC336-ABA1-4972-A28A-C5E4515C8270}"/>
              </a:ext>
            </a:extLst>
          </p:cNvPr>
          <p:cNvSpPr>
            <a:spLocks noGrp="1"/>
          </p:cNvSpPr>
          <p:nvPr>
            <p:ph type="title"/>
          </p:nvPr>
        </p:nvSpPr>
        <p:spPr/>
        <p:txBody>
          <a:bodyPr/>
          <a:lstStyle/>
          <a:p>
            <a:r>
              <a:rPr lang="en-GB" dirty="0"/>
              <a:t>What are staff saying?	</a:t>
            </a:r>
          </a:p>
        </p:txBody>
      </p:sp>
      <p:sp>
        <p:nvSpPr>
          <p:cNvPr id="5" name="TextBox 4">
            <a:extLst>
              <a:ext uri="{FF2B5EF4-FFF2-40B4-BE49-F238E27FC236}">
                <a16:creationId xmlns:a16="http://schemas.microsoft.com/office/drawing/2014/main" id="{E2E043F7-941B-4178-AD29-FB491B31D95F}"/>
              </a:ext>
            </a:extLst>
          </p:cNvPr>
          <p:cNvSpPr txBox="1"/>
          <p:nvPr/>
        </p:nvSpPr>
        <p:spPr>
          <a:xfrm>
            <a:off x="7947498" y="1945532"/>
            <a:ext cx="3628417" cy="3139321"/>
          </a:xfrm>
          <a:prstGeom prst="rect">
            <a:avLst/>
          </a:prstGeom>
          <a:noFill/>
        </p:spPr>
        <p:txBody>
          <a:bodyPr wrap="square" rtlCol="0">
            <a:spAutoFit/>
          </a:bodyPr>
          <a:lstStyle/>
          <a:p>
            <a:r>
              <a:rPr lang="en-GB" b="1" dirty="0">
                <a:solidFill>
                  <a:srgbClr val="00677F"/>
                </a:solidFill>
              </a:rPr>
              <a:t>Q. In your opinion, how important is it that students leave their time in formal education with the knowledge and skills required to address environmental sustainability and social responsibility challenges?</a:t>
            </a:r>
          </a:p>
          <a:p>
            <a:endParaRPr lang="en-GB" dirty="0"/>
          </a:p>
          <a:p>
            <a:endParaRPr lang="en-GB" dirty="0"/>
          </a:p>
        </p:txBody>
      </p:sp>
      <p:sp>
        <p:nvSpPr>
          <p:cNvPr id="6" name="TextBox 5">
            <a:extLst>
              <a:ext uri="{FF2B5EF4-FFF2-40B4-BE49-F238E27FC236}">
                <a16:creationId xmlns:a16="http://schemas.microsoft.com/office/drawing/2014/main" id="{A21E6DEC-A20B-4C5F-AF17-0DAB86B722E0}"/>
              </a:ext>
            </a:extLst>
          </p:cNvPr>
          <p:cNvSpPr txBox="1"/>
          <p:nvPr/>
        </p:nvSpPr>
        <p:spPr>
          <a:xfrm>
            <a:off x="2606040" y="6027002"/>
            <a:ext cx="6286013" cy="830997"/>
          </a:xfrm>
          <a:prstGeom prst="rect">
            <a:avLst/>
          </a:prstGeom>
          <a:noFill/>
        </p:spPr>
        <p:txBody>
          <a:bodyPr wrap="square" rtlCol="0">
            <a:spAutoFit/>
          </a:bodyPr>
          <a:lstStyle/>
          <a:p>
            <a:r>
              <a:rPr lang="en-GB" sz="1200" dirty="0"/>
              <a:t>Sustainability in Education survey, 2018. Research by NUS, EAUC, UCU </a:t>
            </a:r>
            <a:r>
              <a:rPr lang="en-GB" sz="1200" dirty="0" err="1"/>
              <a:t>AoC</a:t>
            </a:r>
            <a:r>
              <a:rPr lang="en-GB" sz="1200" dirty="0"/>
              <a:t> and CDN. 566 staff from universities, colleges and students’ unions. 139 had formal remit for sustainability, 234 do so on an informal basis and 193 have no remit or responsibility for sustainability</a:t>
            </a:r>
          </a:p>
        </p:txBody>
      </p:sp>
      <p:pic>
        <p:nvPicPr>
          <p:cNvPr id="7" name="Picture 2" descr="Image result for NUS UK logo">
            <a:extLst>
              <a:ext uri="{FF2B5EF4-FFF2-40B4-BE49-F238E27FC236}">
                <a16:creationId xmlns:a16="http://schemas.microsoft.com/office/drawing/2014/main" id="{154646B8-03C2-4644-B6C2-C98887ED87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580" b="25021"/>
          <a:stretch/>
        </p:blipFill>
        <p:spPr bwMode="auto">
          <a:xfrm>
            <a:off x="0" y="5648796"/>
            <a:ext cx="2606040" cy="1209203"/>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9ED90DCE-D03E-4E6C-9AE8-41D31C5F5693}"/>
              </a:ext>
            </a:extLst>
          </p:cNvPr>
          <p:cNvPicPr>
            <a:picLocks noGrp="1" noChangeAspect="1"/>
          </p:cNvPicPr>
          <p:nvPr>
            <p:ph idx="1"/>
          </p:nvPr>
        </p:nvPicPr>
        <p:blipFill>
          <a:blip r:embed="rId3"/>
          <a:stretch>
            <a:fillRect/>
          </a:stretch>
        </p:blipFill>
        <p:spPr>
          <a:xfrm>
            <a:off x="1075657" y="1717935"/>
            <a:ext cx="6871841" cy="4114064"/>
          </a:xfrm>
          <a:prstGeom prst="rect">
            <a:avLst/>
          </a:prstGeom>
        </p:spPr>
      </p:pic>
    </p:spTree>
    <p:extLst>
      <p:ext uri="{BB962C8B-B14F-4D97-AF65-F5344CB8AC3E}">
        <p14:creationId xmlns:p14="http://schemas.microsoft.com/office/powerpoint/2010/main" val="3125795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FA01-74E2-4B62-9B93-72931AD8AEB3}"/>
              </a:ext>
            </a:extLst>
          </p:cNvPr>
          <p:cNvSpPr>
            <a:spLocks noGrp="1"/>
          </p:cNvSpPr>
          <p:nvPr>
            <p:ph type="title"/>
          </p:nvPr>
        </p:nvSpPr>
        <p:spPr>
          <a:xfrm>
            <a:off x="1167318" y="496110"/>
            <a:ext cx="9688749" cy="1051553"/>
          </a:xfrm>
        </p:spPr>
        <p:txBody>
          <a:bodyPr anchor="t"/>
          <a:lstStyle/>
          <a:p>
            <a:r>
              <a:rPr lang="en-GB" dirty="0"/>
              <a:t>When we’re talking about sustainability, what do we mean…?</a:t>
            </a:r>
          </a:p>
        </p:txBody>
      </p:sp>
      <p:pic>
        <p:nvPicPr>
          <p:cNvPr id="1026" name="Picture 2" descr="Image result for sdg wedding cake">
            <a:extLst>
              <a:ext uri="{FF2B5EF4-FFF2-40B4-BE49-F238E27FC236}">
                <a16:creationId xmlns:a16="http://schemas.microsoft.com/office/drawing/2014/main" id="{CACB3FB5-5DEB-4C21-9ECA-E195BF6A79B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168959" y="1783096"/>
            <a:ext cx="5049484" cy="32918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ordpressdev.foundationcenter.org/sdgfunders/wp-content/uploads/sites/13/2015/09/sdgs-list-en.jpg">
            <a:extLst>
              <a:ext uri="{FF2B5EF4-FFF2-40B4-BE49-F238E27FC236}">
                <a16:creationId xmlns:a16="http://schemas.microsoft.com/office/drawing/2014/main" id="{5FE57DB9-9012-4D99-863C-ADAF649F89E6}"/>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33104" y="1547663"/>
            <a:ext cx="6986375" cy="40137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NUS UK logo">
            <a:extLst>
              <a:ext uri="{FF2B5EF4-FFF2-40B4-BE49-F238E27FC236}">
                <a16:creationId xmlns:a16="http://schemas.microsoft.com/office/drawing/2014/main" id="{8B650C0D-F357-4DF9-84B9-30C948A4A2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8580" b="25021"/>
          <a:stretch/>
        </p:blipFill>
        <p:spPr bwMode="auto">
          <a:xfrm>
            <a:off x="0" y="5648796"/>
            <a:ext cx="2606040" cy="120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187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NUS UK logo">
            <a:extLst>
              <a:ext uri="{FF2B5EF4-FFF2-40B4-BE49-F238E27FC236}">
                <a16:creationId xmlns:a16="http://schemas.microsoft.com/office/drawing/2014/main" id="{E2D4389A-E9F5-4CD1-BC91-1AA9C3AD32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580" b="25021"/>
          <a:stretch/>
        </p:blipFill>
        <p:spPr bwMode="auto">
          <a:xfrm>
            <a:off x="0" y="5648796"/>
            <a:ext cx="2606040" cy="12092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00347" y="365074"/>
            <a:ext cx="7772400" cy="1143000"/>
          </a:xfrm>
        </p:spPr>
        <p:txBody>
          <a:bodyPr/>
          <a:lstStyle/>
          <a:p>
            <a:r>
              <a:rPr lang="en-GB" sz="2400" dirty="0"/>
              <a:t>What sort of knowledge, skills, attributes, and values do our graduates need?</a:t>
            </a:r>
          </a:p>
        </p:txBody>
      </p:sp>
      <p:pic>
        <p:nvPicPr>
          <p:cNvPr id="5" name="Picture 4" descr="A group of people sitting at a table&#10;&#10;Description generated with very high confidence">
            <a:extLst>
              <a:ext uri="{FF2B5EF4-FFF2-40B4-BE49-F238E27FC236}">
                <a16:creationId xmlns:a16="http://schemas.microsoft.com/office/drawing/2014/main" id="{5B8D930B-BDD9-44DA-9BDB-7F8C233DD7C8}"/>
              </a:ext>
            </a:extLst>
          </p:cNvPr>
          <p:cNvPicPr>
            <a:picLocks noChangeAspect="1"/>
          </p:cNvPicPr>
          <p:nvPr/>
        </p:nvPicPr>
        <p:blipFill>
          <a:blip r:embed="rId3"/>
          <a:stretch>
            <a:fillRect/>
          </a:stretch>
        </p:blipFill>
        <p:spPr>
          <a:xfrm>
            <a:off x="1693170" y="2208392"/>
            <a:ext cx="5352670" cy="4014502"/>
          </a:xfrm>
          <a:prstGeom prst="rect">
            <a:avLst/>
          </a:prstGeom>
        </p:spPr>
      </p:pic>
      <p:pic>
        <p:nvPicPr>
          <p:cNvPr id="6" name="Picture 5" descr="A group of people standing in a room&#10;&#10;Description generated with very high confidence">
            <a:extLst>
              <a:ext uri="{FF2B5EF4-FFF2-40B4-BE49-F238E27FC236}">
                <a16:creationId xmlns:a16="http://schemas.microsoft.com/office/drawing/2014/main" id="{20E65D38-7DBB-4A0C-9A7B-5D084CF9FE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76120" y="4345660"/>
            <a:ext cx="3322710" cy="2492033"/>
          </a:xfrm>
          <a:prstGeom prst="rect">
            <a:avLst/>
          </a:prstGeom>
        </p:spPr>
      </p:pic>
      <p:pic>
        <p:nvPicPr>
          <p:cNvPr id="7" name="Picture 6" descr="A picture containing man, clothing&#10;&#10;Description generated with high confidence">
            <a:extLst>
              <a:ext uri="{FF2B5EF4-FFF2-40B4-BE49-F238E27FC236}">
                <a16:creationId xmlns:a16="http://schemas.microsoft.com/office/drawing/2014/main" id="{2658ABC9-4E87-4F09-BB09-DE634579DB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76120" y="1723611"/>
            <a:ext cx="3322710" cy="2492033"/>
          </a:xfrm>
          <a:prstGeom prst="rect">
            <a:avLst/>
          </a:prstGeom>
        </p:spPr>
      </p:pic>
      <p:pic>
        <p:nvPicPr>
          <p:cNvPr id="12" name="Picture 11" descr="A picture containing text, whiteboard&#10;&#10;Description generated with very high confidence">
            <a:extLst>
              <a:ext uri="{FF2B5EF4-FFF2-40B4-BE49-F238E27FC236}">
                <a16:creationId xmlns:a16="http://schemas.microsoft.com/office/drawing/2014/main" id="{33C44640-DBF1-4C8C-B0E4-627970FBF067}"/>
              </a:ext>
            </a:extLst>
          </p:cNvPr>
          <p:cNvPicPr>
            <a:picLocks noChangeAspect="1"/>
          </p:cNvPicPr>
          <p:nvPr/>
        </p:nvPicPr>
        <p:blipFill>
          <a:blip r:embed="rId6"/>
          <a:stretch>
            <a:fillRect/>
          </a:stretch>
        </p:blipFill>
        <p:spPr>
          <a:xfrm>
            <a:off x="1693170" y="199611"/>
            <a:ext cx="9202787" cy="6902090"/>
          </a:xfrm>
          <a:prstGeom prst="rect">
            <a:avLst/>
          </a:prstGeom>
        </p:spPr>
      </p:pic>
      <p:pic>
        <p:nvPicPr>
          <p:cNvPr id="8" name="Picture 7" descr="A picture containing text, map, whiteboard&#10;&#10;Description generated with high confidence">
            <a:extLst>
              <a:ext uri="{FF2B5EF4-FFF2-40B4-BE49-F238E27FC236}">
                <a16:creationId xmlns:a16="http://schemas.microsoft.com/office/drawing/2014/main" id="{9F71FEF5-D734-433E-846C-DDA6A4ED8F4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755369" y="981849"/>
            <a:ext cx="6715601" cy="5036701"/>
          </a:xfrm>
          <a:prstGeom prst="rect">
            <a:avLst/>
          </a:prstGeom>
        </p:spPr>
      </p:pic>
      <p:pic>
        <p:nvPicPr>
          <p:cNvPr id="10" name="Picture 9" descr="A close up of text on a whiteboard&#10;&#10;Description generated with high confidence">
            <a:extLst>
              <a:ext uri="{FF2B5EF4-FFF2-40B4-BE49-F238E27FC236}">
                <a16:creationId xmlns:a16="http://schemas.microsoft.com/office/drawing/2014/main" id="{DBB90CE9-21A7-402F-B626-AD1A41887F8A}"/>
              </a:ext>
            </a:extLst>
          </p:cNvPr>
          <p:cNvPicPr>
            <a:picLocks noChangeAspect="1"/>
          </p:cNvPicPr>
          <p:nvPr/>
        </p:nvPicPr>
        <p:blipFill>
          <a:blip r:embed="rId8"/>
          <a:stretch>
            <a:fillRect/>
          </a:stretch>
        </p:blipFill>
        <p:spPr>
          <a:xfrm rot="5400000">
            <a:off x="6206389" y="910650"/>
            <a:ext cx="6715602" cy="5036701"/>
          </a:xfrm>
          <a:prstGeom prst="rect">
            <a:avLst/>
          </a:prstGeom>
        </p:spPr>
      </p:pic>
    </p:spTree>
    <p:extLst>
      <p:ext uri="{BB962C8B-B14F-4D97-AF65-F5344CB8AC3E}">
        <p14:creationId xmlns:p14="http://schemas.microsoft.com/office/powerpoint/2010/main" val="17031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OS-U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017B8B50F3B14692F9C229BA8D711C" ma:contentTypeVersion="13" ma:contentTypeDescription="Create a new document." ma:contentTypeScope="" ma:versionID="c63d6aa99e9b6a19d4d91ea98a9442a0">
  <xsd:schema xmlns:xsd="http://www.w3.org/2001/XMLSchema" xmlns:xs="http://www.w3.org/2001/XMLSchema" xmlns:p="http://schemas.microsoft.com/office/2006/metadata/properties" xmlns:ns1="http://schemas.microsoft.com/sharepoint/v3" xmlns:ns3="07826ad8-4594-4cca-b297-8f470b962ef1" xmlns:ns4="c47492d8-a55e-4f7a-a2d3-f2d79be7433a" targetNamespace="http://schemas.microsoft.com/office/2006/metadata/properties" ma:root="true" ma:fieldsID="b0902c67170989353dfa7c13d5a3a351" ns1:_="" ns3:_="" ns4:_="">
    <xsd:import namespace="http://schemas.microsoft.com/sharepoint/v3"/>
    <xsd:import namespace="07826ad8-4594-4cca-b297-8f470b962ef1"/>
    <xsd:import namespace="c47492d8-a55e-4f7a-a2d3-f2d79be7433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1:_ip_UnifiedCompliancePolicyProperties" minOccurs="0"/>
                <xsd:element ref="ns1:_ip_UnifiedCompliancePolicyUIActio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826ad8-4594-4cca-b297-8f470b962ef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7492d8-a55e-4f7a-a2d3-f2d79be7433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538A61-BF1F-4F27-B81D-F9E29A2BCABA}">
  <ds:schemaRefs>
    <ds:schemaRef ds:uri="http://purl.org/dc/terms/"/>
    <ds:schemaRef ds:uri="07826ad8-4594-4cca-b297-8f470b962ef1"/>
    <ds:schemaRef ds:uri="http://purl.org/dc/dcmitype/"/>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c47492d8-a55e-4f7a-a2d3-f2d79be7433a"/>
    <ds:schemaRef ds:uri="http://schemas.microsoft.com/sharepoint/v3"/>
  </ds:schemaRefs>
</ds:datastoreItem>
</file>

<file path=customXml/itemProps2.xml><?xml version="1.0" encoding="utf-8"?>
<ds:datastoreItem xmlns:ds="http://schemas.openxmlformats.org/officeDocument/2006/customXml" ds:itemID="{20D14E9A-7CC1-4AB4-8850-254A02FC2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7826ad8-4594-4cca-b297-8f470b962ef1"/>
    <ds:schemaRef ds:uri="c47492d8-a55e-4f7a-a2d3-f2d79be743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7CAF49-C981-490C-A5ED-BA79FAC08E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1887</TotalTime>
  <Words>1253</Words>
  <Application>Microsoft Office PowerPoint</Application>
  <PresentationFormat>Widescreen</PresentationFormat>
  <Paragraphs>138</Paragraphs>
  <Slides>21</Slides>
  <Notes>13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21</vt:i4>
      </vt:variant>
    </vt:vector>
  </HeadingPairs>
  <TitlesOfParts>
    <vt:vector size="28" baseType="lpstr">
      <vt:lpstr>MS PGothic</vt:lpstr>
      <vt:lpstr>MS PGothic</vt:lpstr>
      <vt:lpstr>Arial</vt:lpstr>
      <vt:lpstr>Calibri</vt:lpstr>
      <vt:lpstr>Verdana</vt:lpstr>
      <vt:lpstr>Wingdings</vt:lpstr>
      <vt:lpstr>Office Theme</vt:lpstr>
      <vt:lpstr>Students &amp; Sustainability Magna Charta Observatory Conference, 16th October 2019</vt:lpstr>
      <vt:lpstr>Aims for today</vt:lpstr>
      <vt:lpstr>What do students want?</vt:lpstr>
      <vt:lpstr>Students around the world express their concern about climate change</vt:lpstr>
      <vt:lpstr>Urgency of the climate crisis </vt:lpstr>
      <vt:lpstr>To what extent are students experiencing teaching and learning on sustainability skills and knowledge in higher education?</vt:lpstr>
      <vt:lpstr>What are staff saying? </vt:lpstr>
      <vt:lpstr>When we’re talking about sustainability, what do we mean…?</vt:lpstr>
      <vt:lpstr>What sort of knowledge, skills, attributes, and values do our graduates need?</vt:lpstr>
      <vt:lpstr>Education for sustainable development vs. education about sustainable development </vt:lpstr>
      <vt:lpstr>Presentazione standard di PowerPoint</vt:lpstr>
      <vt:lpstr>Making sustainability relevant to the discipline and meaningful for students</vt:lpstr>
      <vt:lpstr>Presentazione standard di PowerPoint</vt:lpstr>
      <vt:lpstr>Changing our institutions: Responsible Futures</vt:lpstr>
      <vt:lpstr>Working collaboratively with staff:  Global Goals Teach-In #SDGTeachIn</vt:lpstr>
      <vt:lpstr>Reforming the curriculum </vt:lpstr>
      <vt:lpstr>Changing the experience for individual students: Dissertations for Good</vt:lpstr>
      <vt:lpstr>Meet Adela Simonova: “It started with free icecream…”</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Agombar</dc:creator>
  <cp:lastModifiedBy>Carla Pazzaglia</cp:lastModifiedBy>
  <cp:revision>6</cp:revision>
  <dcterms:created xsi:type="dcterms:W3CDTF">2019-05-19T14:08:07Z</dcterms:created>
  <dcterms:modified xsi:type="dcterms:W3CDTF">2019-10-25T08:13:06Z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0x010100DB017B8B50F3B14692F9C229BA8D711C</vt:lpwstr>
  </property>
</Properties>
</file>